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58" r:id="rId14"/>
    <p:sldId id="259" r:id="rId15"/>
    <p:sldId id="271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22-01-2013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22-01-2013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22-01-2013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22-01-2013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22-01-2013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22-01-2013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22-01-2013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urier New" pitchFamily="49" charset="0"/>
          <a:ea typeface="+mj-ea"/>
          <a:cs typeface="Courier New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 smtClean="0"/>
              <a:t>CPH – SUD</a:t>
            </a:r>
            <a:endParaRPr lang="da-DK" b="1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Af</a:t>
            </a:r>
          </a:p>
          <a:p>
            <a:r>
              <a:rPr lang="da-DK" sz="2400" dirty="0" smtClean="0"/>
              <a:t>Thomas Uldall Leonhard &amp; Mads Dam Christensen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65016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Kommandoer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Inventory</a:t>
            </a:r>
          </a:p>
        </p:txBody>
      </p:sp>
      <p:pic>
        <p:nvPicPr>
          <p:cNvPr id="8197" name="Picture 5" descr="C:\Users\THL\Dropbox\Ting\inven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36166"/>
            <a:ext cx="6450013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2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Courier New" pitchFamily="49" charset="0"/>
                <a:cs typeface="Courier New" pitchFamily="49" charset="0"/>
              </a:rPr>
              <a:t>Kommandoer</a:t>
            </a:r>
            <a:endParaRPr lang="da-DK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latin typeface="Courier New" pitchFamily="49" charset="0"/>
                <a:cs typeface="Courier New" pitchFamily="49" charset="0"/>
              </a:rPr>
              <a:t>Savegame</a:t>
            </a:r>
          </a:p>
          <a:p>
            <a:pPr lvl="1"/>
            <a:endParaRPr lang="da-DK" dirty="0" smtClean="0"/>
          </a:p>
        </p:txBody>
      </p:sp>
      <p:pic>
        <p:nvPicPr>
          <p:cNvPr id="9218" name="Picture 2" descr="C:\Users\THL\Dropbox\Ting\save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1971"/>
            <a:ext cx="6450013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80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Courier New" pitchFamily="49" charset="0"/>
                <a:cs typeface="Courier New" pitchFamily="49" charset="0"/>
              </a:rPr>
              <a:t>Kommandoer</a:t>
            </a:r>
            <a:endParaRPr lang="da-DK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latin typeface="Courier New" pitchFamily="49" charset="0"/>
                <a:cs typeface="Courier New" pitchFamily="49" charset="0"/>
              </a:rPr>
              <a:t>Load</a:t>
            </a:r>
          </a:p>
          <a:p>
            <a:pPr lvl="1"/>
            <a:endParaRPr lang="da-DK" dirty="0" smtClean="0"/>
          </a:p>
        </p:txBody>
      </p:sp>
      <p:pic>
        <p:nvPicPr>
          <p:cNvPr id="10242" name="Picture 2" descr="C:\Users\THL\Dropbox\Ting\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5"/>
            <a:ext cx="6450013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5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Courier New" pitchFamily="49" charset="0"/>
                <a:cs typeface="Courier New" pitchFamily="49" charset="0"/>
              </a:rPr>
              <a:t>Features i spillet</a:t>
            </a:r>
            <a:endParaRPr lang="da-DK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Kan </a:t>
            </a:r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spilles over telnet eller </a:t>
            </a:r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lokalt.</a:t>
            </a:r>
            <a:endParaRPr lang="da-DK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Muligheden 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for at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equippe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items i begge </a:t>
            </a:r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hænder (slot1 og slot2).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Consumeable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items </a:t>
            </a:r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inventory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Nemt 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at tilføje nye </a:t>
            </a:r>
            <a:r>
              <a:rPr lang="da-DK" sz="2000" dirty="0" err="1" smtClean="0">
                <a:latin typeface="Courier New" pitchFamily="49" charset="0"/>
                <a:cs typeface="Courier New" pitchFamily="49" charset="0"/>
              </a:rPr>
              <a:t>dungeons</a:t>
            </a:r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, items og monstre 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ved hjælp af tekstfiler</a:t>
            </a:r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Load og save funktioner.</a:t>
            </a:r>
          </a:p>
          <a:p>
            <a:r>
              <a:rPr lang="da-DK" sz="2000" dirty="0">
                <a:latin typeface="Courier New" pitchFamily="49" charset="0"/>
                <a:cs typeface="Courier New" pitchFamily="49" charset="0"/>
              </a:rPr>
              <a:t>Meget visuelle beskrivelser</a:t>
            </a:r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!!</a:t>
            </a:r>
          </a:p>
          <a:p>
            <a:endParaRPr lang="da-DK" sz="20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045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latin typeface="Courier New" pitchFamily="49" charset="0"/>
                <a:cs typeface="Courier New" pitchFamily="49" charset="0"/>
              </a:rPr>
              <a:t>Designmønstre og strukturering</a:t>
            </a:r>
            <a:endParaRPr lang="da-DK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da-DK" sz="2400" dirty="0" smtClean="0">
                <a:latin typeface="Courier New" pitchFamily="49" charset="0"/>
                <a:cs typeface="Courier New" pitchFamily="49" charset="0"/>
              </a:rPr>
              <a:t>Mulighed for at tilføje et GUI da alt bliver udskrevet fra game klassen</a:t>
            </a:r>
            <a:r>
              <a:rPr lang="da-DK" sz="2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da-DK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2400" dirty="0" smtClean="0">
                <a:latin typeface="Courier New" pitchFamily="49" charset="0"/>
                <a:cs typeface="Courier New" pitchFamily="49" charset="0"/>
              </a:rPr>
              <a:t>Model </a:t>
            </a:r>
            <a:r>
              <a:rPr lang="da-DK" sz="2400" dirty="0" err="1" smtClean="0">
                <a:latin typeface="Courier New" pitchFamily="49" charset="0"/>
                <a:cs typeface="Courier New" pitchFamily="49" charset="0"/>
              </a:rPr>
              <a:t>View</a:t>
            </a:r>
            <a:r>
              <a:rPr lang="da-DK" sz="2400" dirty="0" smtClean="0">
                <a:latin typeface="Courier New" pitchFamily="49" charset="0"/>
                <a:cs typeface="Courier New" pitchFamily="49" charset="0"/>
              </a:rPr>
              <a:t> Control design.</a:t>
            </a:r>
          </a:p>
          <a:p>
            <a:pPr marL="0" indent="0">
              <a:buNone/>
            </a:pPr>
            <a:endParaRPr lang="da-DK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a-DK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61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Courier New" pitchFamily="49" charset="0"/>
                <a:cs typeface="Courier New" pitchFamily="49" charset="0"/>
              </a:rPr>
              <a:t>Vores Tanker</a:t>
            </a:r>
            <a:endParaRPr lang="da-DK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latin typeface="Courier New" pitchFamily="49" charset="0"/>
                <a:cs typeface="Courier New" pitchFamily="49" charset="0"/>
              </a:rPr>
              <a:t>Opbygning af foldere/</a:t>
            </a:r>
            <a:r>
              <a:rPr lang="da-DK" dirty="0" err="1" smtClean="0">
                <a:latin typeface="Courier New" pitchFamily="49" charset="0"/>
                <a:cs typeface="Courier New" pitchFamily="49" charset="0"/>
              </a:rPr>
              <a:t>dungeons</a:t>
            </a:r>
            <a:r>
              <a:rPr lang="da-DK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da-DK" dirty="0" smtClean="0">
                <a:latin typeface="Courier New" pitchFamily="49" charset="0"/>
                <a:cs typeface="Courier New" pitchFamily="49" charset="0"/>
              </a:rPr>
              <a:t>Monstre, items og </a:t>
            </a:r>
            <a:r>
              <a:rPr lang="da-DK" dirty="0" err="1" smtClean="0">
                <a:latin typeface="Courier New" pitchFamily="49" charset="0"/>
                <a:cs typeface="Courier New" pitchFamily="49" charset="0"/>
              </a:rPr>
              <a:t>dungeon</a:t>
            </a:r>
            <a:r>
              <a:rPr lang="da-DK" dirty="0" smtClean="0">
                <a:latin typeface="Courier New" pitchFamily="49" charset="0"/>
                <a:cs typeface="Courier New" pitchFamily="49" charset="0"/>
              </a:rPr>
              <a:t> i en folder med </a:t>
            </a:r>
            <a:r>
              <a:rPr lang="da-DK" dirty="0" err="1" smtClean="0">
                <a:latin typeface="Courier New" pitchFamily="49" charset="0"/>
                <a:cs typeface="Courier New" pitchFamily="49" charset="0"/>
              </a:rPr>
              <a:t>dungeon</a:t>
            </a:r>
            <a:r>
              <a:rPr lang="da-DK" dirty="0" smtClean="0">
                <a:latin typeface="Courier New" pitchFamily="49" charset="0"/>
                <a:cs typeface="Courier New" pitchFamily="49" charset="0"/>
              </a:rPr>
              <a:t> navn.</a:t>
            </a:r>
          </a:p>
          <a:p>
            <a:pPr marL="514350" indent="-457200"/>
            <a:r>
              <a:rPr lang="da-DK" dirty="0" smtClean="0">
                <a:latin typeface="Courier New" pitchFamily="49" charset="0"/>
                <a:cs typeface="Courier New" pitchFamily="49" charset="0"/>
              </a:rPr>
              <a:t>Hit/miss chance.</a:t>
            </a:r>
          </a:p>
          <a:p>
            <a:pPr marL="457200" lvl="1" indent="0">
              <a:buNone/>
            </a:pPr>
            <a:endParaRPr lang="da-DK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/>
          </a:bodyPr>
          <a:lstStyle/>
          <a:p>
            <a:r>
              <a:rPr lang="da-DK" sz="3600" dirty="0" smtClean="0">
                <a:latin typeface="Consolas" pitchFamily="49" charset="0"/>
                <a:cs typeface="Consolas" pitchFamily="49" charset="0"/>
              </a:rPr>
              <a:t>Teknikker og metoder</a:t>
            </a:r>
            <a:endParaRPr lang="da-DK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00600"/>
          </a:xfrm>
        </p:spPr>
        <p:txBody>
          <a:bodyPr>
            <a:normAutofit/>
          </a:bodyPr>
          <a:lstStyle/>
          <a:p>
            <a:r>
              <a:rPr lang="da-DK" sz="2000" b="1" dirty="0" smtClean="0">
                <a:latin typeface="Courier New" pitchFamily="49" charset="0"/>
                <a:cs typeface="Courier New" pitchFamily="49" charset="0"/>
              </a:rPr>
              <a:t>Telnet </a:t>
            </a:r>
            <a:r>
              <a:rPr lang="da-DK" sz="2000" b="1" dirty="0" smtClean="0">
                <a:latin typeface="Courier New" pitchFamily="49" charset="0"/>
                <a:cs typeface="Courier New" pitchFamily="49" charset="0"/>
              </a:rPr>
              <a:t>server</a:t>
            </a: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Så man kan forbinde til en server og spille vores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mud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da-DK" sz="2000" b="1" dirty="0" err="1" smtClean="0">
                <a:latin typeface="Courier New" pitchFamily="49" charset="0"/>
                <a:cs typeface="Courier New" pitchFamily="49" charset="0"/>
              </a:rPr>
              <a:t>Threading</a:t>
            </a:r>
            <a:endParaRPr lang="da-DK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Mulighed for at flere forbinder og spiller forskellige 	instanser af vores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mud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2000" b="1" dirty="0" err="1" smtClean="0">
                <a:latin typeface="Courier New" pitchFamily="49" charset="0"/>
                <a:cs typeface="Courier New" pitchFamily="49" charset="0"/>
              </a:rPr>
              <a:t>Cloneable</a:t>
            </a:r>
            <a:endParaRPr lang="da-DK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Skaber ”kloner” af de enkelte monstre til hvert rum.</a:t>
            </a: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2000" b="1" dirty="0" err="1" smtClean="0">
                <a:latin typeface="Courier New" pitchFamily="49" charset="0"/>
                <a:cs typeface="Courier New" pitchFamily="49" charset="0"/>
              </a:rPr>
              <a:t>Serializeable</a:t>
            </a:r>
            <a:endParaRPr lang="da-DK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Bruges til at gemme alle objekters nuværende tilstand i 	vores savegame.</a:t>
            </a: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2000" b="1" dirty="0" smtClean="0">
                <a:latin typeface="Courier New" pitchFamily="49" charset="0"/>
                <a:cs typeface="Courier New" pitchFamily="49" charset="0"/>
              </a:rPr>
              <a:t>Runable</a:t>
            </a:r>
          </a:p>
          <a:p>
            <a:pPr marL="0" indent="0">
              <a:buNone/>
            </a:pPr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Gør det muligt for de enkelte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theads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at køre game.</a:t>
            </a:r>
          </a:p>
          <a:p>
            <a:r>
              <a:rPr lang="da-DK" sz="2000" b="1" dirty="0" smtClean="0">
                <a:latin typeface="Courier New" pitchFamily="49" charset="0"/>
                <a:cs typeface="Courier New" pitchFamily="49" charset="0"/>
              </a:rPr>
              <a:t>Switch Case</a:t>
            </a:r>
          </a:p>
          <a:p>
            <a:pPr marL="914400" lvl="2" indent="0"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Bruges til at bedømme hvilken kommando spilleren indtaster og sætter de tilhørende metoder i gang.</a:t>
            </a: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da-DK" sz="2000" dirty="0" smtClean="0"/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95938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Kommandoer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Start</a:t>
            </a:r>
          </a:p>
          <a:p>
            <a:pPr lvl="1"/>
            <a:r>
              <a:rPr lang="da-DK" dirty="0" smtClean="0"/>
              <a:t>Velkommen til vores </a:t>
            </a:r>
            <a:r>
              <a:rPr lang="da-DK" dirty="0" err="1" smtClean="0"/>
              <a:t>dungeon</a:t>
            </a:r>
            <a:r>
              <a:rPr lang="da-DK" dirty="0" smtClean="0"/>
              <a:t>.</a:t>
            </a:r>
          </a:p>
        </p:txBody>
      </p:sp>
      <p:pic>
        <p:nvPicPr>
          <p:cNvPr id="5122" name="Picture 2" descr="C:\Users\THL\Dropbox\Ting\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3907"/>
            <a:ext cx="6450013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14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Kommandoer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North/South/East/West</a:t>
            </a:r>
          </a:p>
          <a:p>
            <a:pPr marL="457200" lvl="1" indent="0">
              <a:buNone/>
            </a:pPr>
            <a:endParaRPr lang="da-DK" dirty="0" smtClean="0"/>
          </a:p>
        </p:txBody>
      </p:sp>
      <p:pic>
        <p:nvPicPr>
          <p:cNvPr id="2050" name="Picture 2" descr="C:\Users\THL\Dropbox\Ting\mo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472056"/>
            <a:ext cx="6450013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79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Kommandoer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Attack</a:t>
            </a:r>
          </a:p>
        </p:txBody>
      </p:sp>
      <p:pic>
        <p:nvPicPr>
          <p:cNvPr id="1026" name="Picture 2" descr="C:\Users\THL\Dropbox\Ting\at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95" y="2492896"/>
            <a:ext cx="6374658" cy="322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Kommandoer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da-DK" dirty="0" smtClean="0"/>
              <a:t>Look</a:t>
            </a:r>
          </a:p>
        </p:txBody>
      </p:sp>
      <p:pic>
        <p:nvPicPr>
          <p:cNvPr id="3074" name="Picture 2" descr="C:\Users\THL\Dropbox\Ting\loo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03" y="2276872"/>
            <a:ext cx="4032448" cy="204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HL\Dropbox\Ting\loo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81128"/>
            <a:ext cx="4019734" cy="203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7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Kommandoer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Search</a:t>
            </a:r>
          </a:p>
        </p:txBody>
      </p:sp>
      <p:pic>
        <p:nvPicPr>
          <p:cNvPr id="4098" name="Picture 2" descr="C:\Users\THL\Dropbox\Ting\searc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491" y="2132856"/>
            <a:ext cx="412268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HL\Dropbox\Ting\searc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4"/>
            <a:ext cx="412268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Kommandoer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Use</a:t>
            </a:r>
            <a:endParaRPr lang="da-DK" dirty="0" smtClean="0"/>
          </a:p>
          <a:p>
            <a:pPr lvl="1"/>
            <a:endParaRPr lang="da-DK" dirty="0" smtClean="0"/>
          </a:p>
        </p:txBody>
      </p:sp>
      <p:pic>
        <p:nvPicPr>
          <p:cNvPr id="6147" name="Picture 3" descr="C:\Users\THL\Dropbox\Ting\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45" y="2478906"/>
            <a:ext cx="6450013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49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Kommandoer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Gear</a:t>
            </a:r>
          </a:p>
          <a:p>
            <a:pPr lvl="1"/>
            <a:endParaRPr lang="da-DK" dirty="0" smtClean="0"/>
          </a:p>
        </p:txBody>
      </p:sp>
      <p:pic>
        <p:nvPicPr>
          <p:cNvPr id="7170" name="Picture 2" descr="C:\Users\THL\Dropbox\Ting\g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95" y="2420888"/>
            <a:ext cx="6450013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00413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135</Words>
  <Application>Microsoft Office PowerPoint</Application>
  <PresentationFormat>Skærmshow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15</vt:i4>
      </vt:variant>
    </vt:vector>
  </HeadingPairs>
  <TitlesOfParts>
    <vt:vector size="16" baseType="lpstr">
      <vt:lpstr>Kontortema</vt:lpstr>
      <vt:lpstr>CPH – SUD</vt:lpstr>
      <vt:lpstr>Teknikker og metoder</vt:lpstr>
      <vt:lpstr>Kommandoer</vt:lpstr>
      <vt:lpstr>Kommandoer</vt:lpstr>
      <vt:lpstr>Kommandoer</vt:lpstr>
      <vt:lpstr>Kommandoer</vt:lpstr>
      <vt:lpstr>Kommandoer</vt:lpstr>
      <vt:lpstr>Kommandoer</vt:lpstr>
      <vt:lpstr>Kommandoer</vt:lpstr>
      <vt:lpstr>Kommandoer</vt:lpstr>
      <vt:lpstr>Kommandoer</vt:lpstr>
      <vt:lpstr>Kommandoer</vt:lpstr>
      <vt:lpstr>Features i spillet</vt:lpstr>
      <vt:lpstr>Designmønstre og strukturering</vt:lpstr>
      <vt:lpstr>Vores Tanker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Mads Dam Eckardt Jensen</dc:creator>
  <cp:lastModifiedBy>Thomas Leonhard</cp:lastModifiedBy>
  <cp:revision>15</cp:revision>
  <dcterms:created xsi:type="dcterms:W3CDTF">2013-01-14T12:56:52Z</dcterms:created>
  <dcterms:modified xsi:type="dcterms:W3CDTF">2013-01-22T10:45:19Z</dcterms:modified>
</cp:coreProperties>
</file>