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016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Teknikker og 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Telnet server</a:t>
            </a:r>
          </a:p>
          <a:p>
            <a:r>
              <a:rPr lang="da-DK" sz="2000" dirty="0" err="1" smtClean="0"/>
              <a:t>Cloneable</a:t>
            </a:r>
            <a:endParaRPr lang="da-DK" sz="2000" dirty="0" smtClean="0"/>
          </a:p>
          <a:p>
            <a:r>
              <a:rPr lang="da-DK" sz="2000" dirty="0" err="1" smtClean="0"/>
              <a:t>Serializeable</a:t>
            </a:r>
            <a:endParaRPr lang="da-DK" sz="2000" dirty="0" smtClean="0"/>
          </a:p>
          <a:p>
            <a:r>
              <a:rPr lang="da-DK" sz="2000" dirty="0" smtClean="0"/>
              <a:t>Runable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593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Features i spillet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000" dirty="0"/>
              <a:t>Muligheden for at </a:t>
            </a:r>
            <a:r>
              <a:rPr lang="da-DK" sz="2000" dirty="0" err="1"/>
              <a:t>equippe</a:t>
            </a:r>
            <a:r>
              <a:rPr lang="da-DK" sz="2000" dirty="0"/>
              <a:t> items i begge hænder</a:t>
            </a:r>
          </a:p>
          <a:p>
            <a:r>
              <a:rPr lang="da-DK" sz="2000" dirty="0" err="1"/>
              <a:t>Consumeable</a:t>
            </a:r>
            <a:r>
              <a:rPr lang="da-DK" sz="2000" dirty="0"/>
              <a:t> items in </a:t>
            </a:r>
            <a:r>
              <a:rPr lang="da-DK" sz="2000" dirty="0" err="1"/>
              <a:t>inventory</a:t>
            </a:r>
            <a:r>
              <a:rPr lang="da-DK" sz="2000" dirty="0"/>
              <a:t>.</a:t>
            </a:r>
          </a:p>
          <a:p>
            <a:r>
              <a:rPr lang="da-DK" sz="2000" dirty="0"/>
              <a:t>Meget visuelle beskrivelser!!</a:t>
            </a:r>
          </a:p>
          <a:p>
            <a:r>
              <a:rPr lang="da-DK" dirty="0"/>
              <a:t>Nemt at tilføje nye </a:t>
            </a:r>
            <a:r>
              <a:rPr lang="da-DK" dirty="0" err="1"/>
              <a:t>dungeons</a:t>
            </a:r>
            <a:r>
              <a:rPr lang="da-DK" dirty="0"/>
              <a:t> ved hjælp af tekstfiler</a:t>
            </a:r>
            <a:r>
              <a:rPr lang="da-DK" dirty="0" smtClean="0"/>
              <a:t>.</a:t>
            </a:r>
          </a:p>
          <a:p>
            <a:r>
              <a:rPr lang="da-DK" dirty="0" smtClean="0"/>
              <a:t>Load og save funktioner.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045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Designmønstre og strukturering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161268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Skærmshow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PowerPoint-præsentation</vt:lpstr>
      <vt:lpstr>Teknikker og metoder</vt:lpstr>
      <vt:lpstr>Features i spillet</vt:lpstr>
      <vt:lpstr>Designmønstre og strukturering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Dam Eckardt Jensen</dc:creator>
  <cp:lastModifiedBy>Thomas Leonhard</cp:lastModifiedBy>
  <cp:revision>4</cp:revision>
  <dcterms:created xsi:type="dcterms:W3CDTF">2013-01-14T12:56:52Z</dcterms:created>
  <dcterms:modified xsi:type="dcterms:W3CDTF">2013-01-21T11:27:40Z</dcterms:modified>
</cp:coreProperties>
</file>