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3" r:id="rId9"/>
    <p:sldId id="260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E5466A4E-7193-4EEE-9F60-EBD36EF45412}">
          <p14:sldIdLst>
            <p14:sldId id="256"/>
            <p14:sldId id="257"/>
          </p14:sldIdLst>
        </p14:section>
        <p14:section name="Scramblery" id="{4E37FBF5-628D-4610-A657-46848719B67F}">
          <p14:sldIdLst>
            <p14:sldId id="258"/>
            <p14:sldId id="259"/>
            <p14:sldId id="264"/>
            <p14:sldId id="265"/>
          </p14:sldIdLst>
        </p14:section>
        <p14:section name="Wyniki Działanie" id="{1D79C486-9403-4ADF-9B5F-A1C63C51D5C7}">
          <p14:sldIdLst>
            <p14:sldId id="266"/>
            <p14:sldId id="263"/>
            <p14:sldId id="260"/>
            <p14:sldId id="261"/>
            <p14:sldId id="26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5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3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0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118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9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25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1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8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0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0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6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4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2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0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7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Scramblery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Nikt o nich nie wie i w sumie nic dziwnego (podtytuł roboczy)</a:t>
            </a:r>
          </a:p>
        </p:txBody>
      </p:sp>
    </p:spTree>
    <p:extLst>
      <p:ext uri="{BB962C8B-B14F-4D97-AF65-F5344CB8AC3E}">
        <p14:creationId xmlns:p14="http://schemas.microsoft.com/office/powerpoint/2010/main" val="114560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1108"/>
          </a:xfrm>
        </p:spPr>
        <p:txBody>
          <a:bodyPr>
            <a:normAutofit fontScale="90000"/>
          </a:bodyPr>
          <a:lstStyle/>
          <a:p>
            <a:r>
              <a:rPr lang="pl-PL" dirty="0"/>
              <a:t>Działanie Gorzej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199625"/>
            <a:ext cx="5052714" cy="4006857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127" y="1199624"/>
            <a:ext cx="5052715" cy="4006858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1141413" y="52064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0,000000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6194127" y="52064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0,000131</a:t>
            </a:r>
          </a:p>
        </p:txBody>
      </p:sp>
    </p:spTree>
    <p:extLst>
      <p:ext uri="{BB962C8B-B14F-4D97-AF65-F5344CB8AC3E}">
        <p14:creationId xmlns:p14="http://schemas.microsoft.com/office/powerpoint/2010/main" val="186687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9831"/>
          </a:xfrm>
        </p:spPr>
        <p:txBody>
          <a:bodyPr/>
          <a:lstStyle/>
          <a:p>
            <a:r>
              <a:rPr lang="pl-PL" dirty="0"/>
              <a:t>Lenna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4" y="1258349"/>
            <a:ext cx="4952998" cy="439542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258348"/>
            <a:ext cx="4953000" cy="4395424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2783EFA-2B92-4F76-A0AD-6AA8E467D979}"/>
              </a:ext>
            </a:extLst>
          </p:cNvPr>
          <p:cNvSpPr txBox="1"/>
          <p:nvPr/>
        </p:nvSpPr>
        <p:spPr>
          <a:xfrm>
            <a:off x="1141413" y="565377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0,010105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8946344-A9B2-4E78-AC2B-B8EF47547339}"/>
              </a:ext>
            </a:extLst>
          </p:cNvPr>
          <p:cNvSpPr txBox="1"/>
          <p:nvPr/>
        </p:nvSpPr>
        <p:spPr>
          <a:xfrm>
            <a:off x="6094410" y="565377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0,012626</a:t>
            </a:r>
          </a:p>
        </p:txBody>
      </p:sp>
    </p:spTree>
    <p:extLst>
      <p:ext uri="{BB962C8B-B14F-4D97-AF65-F5344CB8AC3E}">
        <p14:creationId xmlns:p14="http://schemas.microsoft.com/office/powerpoint/2010/main" val="1062521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25FBBA-BD3C-4847-BBCF-56BC1AFB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859" y="1027948"/>
            <a:ext cx="9905998" cy="639831"/>
          </a:xfrm>
        </p:spPr>
        <p:txBody>
          <a:bodyPr/>
          <a:lstStyle/>
          <a:p>
            <a:r>
              <a:rPr lang="pl-PL" dirty="0"/>
              <a:t>Wyniki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8C3F8C8-9472-470A-805C-544B10D66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46868"/>
              </p:ext>
            </p:extLst>
          </p:nvPr>
        </p:nvGraphicFramePr>
        <p:xfrm>
          <a:off x="2088859" y="1667779"/>
          <a:ext cx="7516536" cy="2157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9567">
                  <a:extLst>
                    <a:ext uri="{9D8B030D-6E8A-4147-A177-3AD203B41FA5}">
                      <a16:colId xmlns:a16="http://schemas.microsoft.com/office/drawing/2014/main" val="2189662960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1911074136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490685864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796040625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2802761095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4234183745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1169881927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3145999669"/>
                    </a:ext>
                  </a:extLst>
                </a:gridCol>
              </a:tblGrid>
              <a:tr h="27832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SES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V34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HDMI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DVB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64317"/>
                  </a:ext>
                </a:extLst>
              </a:tr>
              <a:tr h="278323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18607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0,012572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18591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0,012561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18510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0,012507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18285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0,012355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9087052"/>
                  </a:ext>
                </a:extLst>
              </a:tr>
              <a:tr h="278323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18652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0,012603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18527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0,012518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18380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0,012419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18385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0,012422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64686971"/>
                  </a:ext>
                </a:extLst>
              </a:tr>
              <a:tr h="278323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18620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0,012581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18554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0,012536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18552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0,012535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18641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0,012595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52760594"/>
                  </a:ext>
                </a:extLst>
              </a:tr>
              <a:tr h="278323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18610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0,012574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18634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0,012591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18708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0,012641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18154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0,012266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19396821"/>
                  </a:ext>
                </a:extLst>
              </a:tr>
              <a:tr h="278323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18591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0,012561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18248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0,01233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18611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0,012575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18551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0,012534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43227602"/>
                  </a:ext>
                </a:extLst>
              </a:tr>
              <a:tr h="487660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18616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0,0125782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18510,8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0,0125072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18552,2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0,0125354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18403,2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0,0124344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02401400"/>
                  </a:ext>
                </a:extLst>
              </a:tr>
            </a:tbl>
          </a:graphicData>
        </a:graphic>
      </p:graphicFrame>
      <p:pic>
        <p:nvPicPr>
          <p:cNvPr id="6" name="Obraz 5">
            <a:extLst>
              <a:ext uri="{FF2B5EF4-FFF2-40B4-BE49-F238E27FC236}">
                <a16:creationId xmlns:a16="http://schemas.microsoft.com/office/drawing/2014/main" id="{B52AEBDD-F67A-41D5-A30B-AADAFF89E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731" y="4119973"/>
            <a:ext cx="2514792" cy="186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2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9221"/>
          </a:xfrm>
        </p:spPr>
        <p:txBody>
          <a:bodyPr/>
          <a:lstStyle/>
          <a:p>
            <a:r>
              <a:rPr lang="pl-PL" dirty="0"/>
              <a:t>Problem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214" y="1728989"/>
            <a:ext cx="4865197" cy="3439478"/>
          </a:xfrm>
          <a:prstGeom prst="rect">
            <a:avLst/>
          </a:prstGeom>
        </p:spPr>
      </p:pic>
      <p:pic>
        <p:nvPicPr>
          <p:cNvPr id="1028" name="Picture 4" descr="https://theknightinvintagedenim.files.wordpress.com/2010/11/binary-co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728989"/>
            <a:ext cx="4865429" cy="343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10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7276"/>
          </a:xfrm>
        </p:spPr>
        <p:txBody>
          <a:bodyPr/>
          <a:lstStyle/>
          <a:p>
            <a:r>
              <a:rPr lang="pl-PL" dirty="0"/>
              <a:t>Konstrukcja</a:t>
            </a:r>
          </a:p>
        </p:txBody>
      </p:sp>
      <p:pic>
        <p:nvPicPr>
          <p:cNvPr id="2052" name="Picture 4" descr="File:Scrambler randomizer addit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375795"/>
            <a:ext cx="4253103" cy="175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le:Scrambler randomizer multiplicative scrambl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477" y="1375794"/>
            <a:ext cx="5677719" cy="175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141413" y="3185534"/>
            <a:ext cx="227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Additive</a:t>
            </a:r>
            <a:r>
              <a:rPr lang="pl-PL" dirty="0"/>
              <a:t> </a:t>
            </a:r>
            <a:r>
              <a:rPr lang="pl-PL" dirty="0" err="1"/>
              <a:t>Scramler</a:t>
            </a:r>
            <a:r>
              <a:rPr lang="pl-PL" dirty="0"/>
              <a:t> DVB</a:t>
            </a:r>
          </a:p>
        </p:txBody>
      </p:sp>
      <p:pic>
        <p:nvPicPr>
          <p:cNvPr id="2058" name="Picture 10" descr="https://upload.wikimedia.org/wikipedia/commons/c/c9/Scrambler_randomizer_multiplicative_descrambl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477" y="3634853"/>
            <a:ext cx="5677719" cy="189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5489477" y="3200304"/>
            <a:ext cx="284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Multiplicative</a:t>
            </a:r>
            <a:r>
              <a:rPr lang="pl-PL" dirty="0"/>
              <a:t> </a:t>
            </a:r>
            <a:r>
              <a:rPr lang="pl-PL" dirty="0" err="1"/>
              <a:t>Scrambler</a:t>
            </a:r>
            <a:r>
              <a:rPr lang="pl-PL" dirty="0"/>
              <a:t> V34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5489477" y="5657860"/>
            <a:ext cx="306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Multiplicative</a:t>
            </a:r>
            <a:r>
              <a:rPr lang="pl-PL" dirty="0"/>
              <a:t> </a:t>
            </a:r>
            <a:r>
              <a:rPr lang="pl-PL" dirty="0" err="1"/>
              <a:t>Descrambler</a:t>
            </a:r>
            <a:r>
              <a:rPr lang="pl-PL" dirty="0"/>
              <a:t> V34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1734339" y="4227196"/>
            <a:ext cx="3067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1.Układ Logiczny</a:t>
            </a:r>
          </a:p>
          <a:p>
            <a:r>
              <a:rPr lang="pl-PL" sz="2000" dirty="0"/>
              <a:t>2.LSFR/Układ Pseudolosowy</a:t>
            </a:r>
          </a:p>
        </p:txBody>
      </p:sp>
    </p:spTree>
    <p:extLst>
      <p:ext uri="{BB962C8B-B14F-4D97-AF65-F5344CB8AC3E}">
        <p14:creationId xmlns:p14="http://schemas.microsoft.com/office/powerpoint/2010/main" val="381484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Algorytmy</a:t>
            </a:r>
          </a:p>
        </p:txBody>
      </p:sp>
      <p:pic>
        <p:nvPicPr>
          <p:cNvPr id="3074" name="Picture 2" descr="File:LFSR-G1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664116"/>
            <a:ext cx="5061888" cy="154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1/16/LFSR-F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559" y="1690304"/>
            <a:ext cx="4407593" cy="151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6421559" y="327504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Fibonacci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1141413" y="327504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Galois</a:t>
            </a:r>
            <a:endParaRPr lang="pl-PL" dirty="0"/>
          </a:p>
        </p:txBody>
      </p:sp>
      <p:pic>
        <p:nvPicPr>
          <p:cNvPr id="3078" name="Picture 6" descr="https://puu.sh/w9sFo/e72b4a56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3709691"/>
            <a:ext cx="3434430" cy="128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puu.sh/w9sHM/02de27759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559" y="3715129"/>
            <a:ext cx="3240978" cy="12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/>
          <p:cNvSpPr txBox="1"/>
          <p:nvPr/>
        </p:nvSpPr>
        <p:spPr>
          <a:xfrm>
            <a:off x="1141413" y="505719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HDMI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6421559" y="505719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V34</a:t>
            </a:r>
          </a:p>
        </p:txBody>
      </p:sp>
    </p:spTree>
    <p:extLst>
      <p:ext uri="{BB962C8B-B14F-4D97-AF65-F5344CB8AC3E}">
        <p14:creationId xmlns:p14="http://schemas.microsoft.com/office/powerpoint/2010/main" val="214431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E26580-7B49-4ADA-B88A-36EDE663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6333"/>
          </a:xfrm>
        </p:spPr>
        <p:txBody>
          <a:bodyPr/>
          <a:lstStyle/>
          <a:p>
            <a:r>
              <a:rPr lang="pl-PL" dirty="0"/>
              <a:t>HDMI</a:t>
            </a:r>
          </a:p>
        </p:txBody>
      </p:sp>
      <p:pic>
        <p:nvPicPr>
          <p:cNvPr id="2052" name="Picture 4" descr="https://patentimages.storage.googleapis.com/US20140219368A1/US20140219368A1-20140807-D00005.png">
            <a:extLst>
              <a:ext uri="{FF2B5EF4-FFF2-40B4-BE49-F238E27FC236}">
                <a16:creationId xmlns:a16="http://schemas.microsoft.com/office/drawing/2014/main" id="{E42A68DC-4E0B-425C-B4C4-B02ADA7BE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440" y="2483708"/>
            <a:ext cx="5589943" cy="373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uu.sh/w9W4a/96627950c9.png">
            <a:extLst>
              <a:ext uri="{FF2B5EF4-FFF2-40B4-BE49-F238E27FC236}">
                <a16:creationId xmlns:a16="http://schemas.microsoft.com/office/drawing/2014/main" id="{5147D771-BE41-45C3-A50A-AE958D0F0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484851"/>
            <a:ext cx="9257013" cy="9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30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B27ED7-CB61-482B-9D56-4AAF0D0D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2110"/>
          </a:xfrm>
        </p:spPr>
        <p:txBody>
          <a:bodyPr/>
          <a:lstStyle/>
          <a:p>
            <a:r>
              <a:rPr lang="en-US" dirty="0"/>
              <a:t>Satellite Earth Stations and Systems (SES)</a:t>
            </a:r>
            <a:endParaRPr lang="pl-PL" dirty="0"/>
          </a:p>
        </p:txBody>
      </p:sp>
      <p:pic>
        <p:nvPicPr>
          <p:cNvPr id="1026" name="Picture 2" descr="https://puu.sh/w9VTL/c8b63eeaeb.png">
            <a:extLst>
              <a:ext uri="{FF2B5EF4-FFF2-40B4-BE49-F238E27FC236}">
                <a16:creationId xmlns:a16="http://schemas.microsoft.com/office/drawing/2014/main" id="{D449B800-DD82-42C8-8369-A704745CD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496" y="618518"/>
            <a:ext cx="6718644" cy="8326030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6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DE0E63-115D-4C07-89A7-E2E67DC3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9831"/>
          </a:xfrm>
        </p:spPr>
        <p:txBody>
          <a:bodyPr/>
          <a:lstStyle/>
          <a:p>
            <a:r>
              <a:rPr lang="pl-PL" dirty="0"/>
              <a:t>Czyli to jak to działa?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08445E9-EEAB-4E48-95D8-E4E47EE25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258348"/>
            <a:ext cx="5065124" cy="379884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5271D89-C77F-4366-9141-6F0EFEB2E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37" y="1258348"/>
            <a:ext cx="5065124" cy="37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6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Motylek</a:t>
            </a: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249" y="2258819"/>
            <a:ext cx="4920576" cy="3404863"/>
          </a:xfr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833" y="2258819"/>
            <a:ext cx="4920577" cy="340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0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3053"/>
          </a:xfrm>
        </p:spPr>
        <p:txBody>
          <a:bodyPr/>
          <a:lstStyle/>
          <a:p>
            <a:r>
              <a:rPr lang="pl-PL" dirty="0"/>
              <a:t>Działanie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345" y="1241571"/>
            <a:ext cx="5130349" cy="4068423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241571"/>
            <a:ext cx="5064933" cy="4068422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6271761" y="556371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0,000262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1141412" y="556371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0,049747</a:t>
            </a:r>
          </a:p>
        </p:txBody>
      </p:sp>
    </p:spTree>
    <p:extLst>
      <p:ext uri="{BB962C8B-B14F-4D97-AF65-F5344CB8AC3E}">
        <p14:creationId xmlns:p14="http://schemas.microsoft.com/office/powerpoint/2010/main" val="2401089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86</TotalTime>
  <Words>120</Words>
  <Application>Microsoft Office PowerPoint</Application>
  <PresentationFormat>Panoramiczny</PresentationFormat>
  <Paragraphs>80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Obwód</vt:lpstr>
      <vt:lpstr>Scramblery</vt:lpstr>
      <vt:lpstr>Problem</vt:lpstr>
      <vt:lpstr>Konstrukcja</vt:lpstr>
      <vt:lpstr>Algorytmy</vt:lpstr>
      <vt:lpstr>HDMI</vt:lpstr>
      <vt:lpstr>Satellite Earth Stations and Systems (SES)</vt:lpstr>
      <vt:lpstr>Czyli to jak to działa?</vt:lpstr>
      <vt:lpstr>Motylek</vt:lpstr>
      <vt:lpstr>Działanie</vt:lpstr>
      <vt:lpstr>Działanie Gorzej</vt:lpstr>
      <vt:lpstr>Lenna</vt:lpstr>
      <vt:lpstr>Wyniki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Scramblery</dc:title>
  <dc:creator>Metron</dc:creator>
  <cp:lastModifiedBy>Metron</cp:lastModifiedBy>
  <cp:revision>10</cp:revision>
  <dcterms:created xsi:type="dcterms:W3CDTF">2017-06-03T08:58:20Z</dcterms:created>
  <dcterms:modified xsi:type="dcterms:W3CDTF">2017-06-04T09:40:06Z</dcterms:modified>
</cp:coreProperties>
</file>