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9da397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99da397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9da3974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9da3974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a890766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a890766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12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12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12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53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742700" y="1488225"/>
            <a:ext cx="56586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678850" y="1488225"/>
            <a:ext cx="3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43123" l="35724" r="33180" t="40642"/>
          <a:stretch/>
        </p:blipFill>
        <p:spPr>
          <a:xfrm>
            <a:off x="6821875" y="85724"/>
            <a:ext cx="21891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0" y="4193300"/>
            <a:ext cx="9144000" cy="950400"/>
          </a:xfrm>
          <a:prstGeom prst="rect">
            <a:avLst/>
          </a:prstGeom>
          <a:solidFill>
            <a:srgbClr val="06253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03" name="Google Shape;103;p25"/>
          <p:cNvGrpSpPr/>
          <p:nvPr/>
        </p:nvGrpSpPr>
        <p:grpSpPr>
          <a:xfrm>
            <a:off x="275499" y="3812355"/>
            <a:ext cx="8757203" cy="1116045"/>
            <a:chOff x="275499" y="3812355"/>
            <a:chExt cx="8757203" cy="1116045"/>
          </a:xfrm>
        </p:grpSpPr>
        <p:sp>
          <p:nvSpPr>
            <p:cNvPr id="104" name="Google Shape;104;p25"/>
            <p:cNvSpPr txBox="1"/>
            <p:nvPr/>
          </p:nvSpPr>
          <p:spPr>
            <a:xfrm>
              <a:off x="7408202" y="4230800"/>
              <a:ext cx="16245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info@ts4u.us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5" name="Google Shape;105;p25"/>
            <p:cNvSpPr txBox="1"/>
            <p:nvPr/>
          </p:nvSpPr>
          <p:spPr>
            <a:xfrm>
              <a:off x="714725" y="4618800"/>
              <a:ext cx="17253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(586) 834-8526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" name="Google Shape;106;p25"/>
            <p:cNvSpPr txBox="1"/>
            <p:nvPr/>
          </p:nvSpPr>
          <p:spPr>
            <a:xfrm>
              <a:off x="687225" y="4230800"/>
              <a:ext cx="16245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https://ts4u.us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" name="Google Shape;107;p25"/>
            <p:cNvSpPr txBox="1"/>
            <p:nvPr/>
          </p:nvSpPr>
          <p:spPr>
            <a:xfrm>
              <a:off x="5177649" y="4215575"/>
              <a:ext cx="11019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@</a:t>
              </a:r>
              <a:r>
                <a:rPr b="1"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ts4u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08" name="Google Shape;10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3987" y="4220031"/>
              <a:ext cx="466974" cy="44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5"/>
            <p:cNvPicPr preferRelativeResize="0"/>
            <p:nvPr/>
          </p:nvPicPr>
          <p:blipFill rotWithShape="1">
            <a:blip r:embed="rId5">
              <a:alphaModFix/>
            </a:blip>
            <a:srcRect b="-44921" l="-80025" r="99999" t="63982"/>
            <a:stretch/>
          </p:blipFill>
          <p:spPr>
            <a:xfrm>
              <a:off x="2891264" y="3812355"/>
              <a:ext cx="466974" cy="4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5499" y="4246262"/>
              <a:ext cx="411276" cy="387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41219" y="4220019"/>
              <a:ext cx="466974" cy="440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" name="Google Shape;11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525" y="466710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8875" y="46671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18875" y="41957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34625" y="4713000"/>
            <a:ext cx="365400" cy="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54375" y="46529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/>
          <p:nvPr/>
        </p:nvSpPr>
        <p:spPr>
          <a:xfrm>
            <a:off x="7369640" y="4657800"/>
            <a:ext cx="1624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@techserve4u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5200024" y="4657800"/>
            <a:ext cx="1101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</a:t>
            </a: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TS4U_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3156624" y="4193300"/>
            <a:ext cx="1101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</a:t>
            </a: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ts4u.us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3130312" y="4657800"/>
            <a:ext cx="1624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</a:t>
            </a: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ts4uservices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06253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199525" y="919500"/>
            <a:ext cx="87951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199525" y="177775"/>
            <a:ext cx="5942400" cy="415500"/>
          </a:xfrm>
          <a:prstGeom prst="rect">
            <a:avLst/>
          </a:prstGeom>
          <a:solidFill>
            <a:srgbClr val="06253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43123" l="35724" r="33180" t="40642"/>
          <a:stretch/>
        </p:blipFill>
        <p:spPr>
          <a:xfrm>
            <a:off x="6878175" y="100438"/>
            <a:ext cx="2132875" cy="5567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>
            <p:ph idx="1" type="subTitle"/>
          </p:nvPr>
        </p:nvSpPr>
        <p:spPr>
          <a:xfrm>
            <a:off x="0" y="4193300"/>
            <a:ext cx="9144000" cy="950400"/>
          </a:xfrm>
          <a:prstGeom prst="rect">
            <a:avLst/>
          </a:prstGeom>
          <a:solidFill>
            <a:srgbClr val="06253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30" name="Google Shape;130;p26"/>
          <p:cNvGrpSpPr/>
          <p:nvPr/>
        </p:nvGrpSpPr>
        <p:grpSpPr>
          <a:xfrm>
            <a:off x="275499" y="3812355"/>
            <a:ext cx="8757203" cy="1116045"/>
            <a:chOff x="275499" y="3812355"/>
            <a:chExt cx="8757203" cy="1116045"/>
          </a:xfrm>
        </p:grpSpPr>
        <p:sp>
          <p:nvSpPr>
            <p:cNvPr id="131" name="Google Shape;131;p26"/>
            <p:cNvSpPr txBox="1"/>
            <p:nvPr/>
          </p:nvSpPr>
          <p:spPr>
            <a:xfrm>
              <a:off x="7408202" y="4230800"/>
              <a:ext cx="16245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info@ts4u.us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26"/>
            <p:cNvSpPr txBox="1"/>
            <p:nvPr/>
          </p:nvSpPr>
          <p:spPr>
            <a:xfrm>
              <a:off x="714725" y="4618800"/>
              <a:ext cx="17253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(586) 834-8526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26"/>
            <p:cNvSpPr txBox="1"/>
            <p:nvPr/>
          </p:nvSpPr>
          <p:spPr>
            <a:xfrm>
              <a:off x="687225" y="4230800"/>
              <a:ext cx="16245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https://ts4u.us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5177649" y="4215575"/>
              <a:ext cx="11019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@</a:t>
              </a:r>
              <a:r>
                <a:rPr b="1"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ts4u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35" name="Google Shape;13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3987" y="4220031"/>
              <a:ext cx="466974" cy="44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6"/>
            <p:cNvPicPr preferRelativeResize="0"/>
            <p:nvPr/>
          </p:nvPicPr>
          <p:blipFill rotWithShape="1">
            <a:blip r:embed="rId5">
              <a:alphaModFix/>
            </a:blip>
            <a:srcRect b="-44921" l="-80025" r="99999" t="63982"/>
            <a:stretch/>
          </p:blipFill>
          <p:spPr>
            <a:xfrm>
              <a:off x="2891264" y="3812355"/>
              <a:ext cx="466974" cy="4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5499" y="4246262"/>
              <a:ext cx="411276" cy="387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41219" y="4220019"/>
              <a:ext cx="466974" cy="440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Google Shape;13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525" y="466710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8875" y="46671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18875" y="41957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34625" y="4713000"/>
            <a:ext cx="365400" cy="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54375" y="46529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7369640" y="4657800"/>
            <a:ext cx="1624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@techserve4u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00024" y="4657800"/>
            <a:ext cx="1101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</a:t>
            </a: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TS4U_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156624" y="4193300"/>
            <a:ext cx="1101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</a:t>
            </a: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ts4u.us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130312" y="4657800"/>
            <a:ext cx="1624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</a:t>
            </a: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ts4uservices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06253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0" y="4193300"/>
            <a:ext cx="9144000" cy="950400"/>
          </a:xfrm>
          <a:prstGeom prst="rect">
            <a:avLst/>
          </a:prstGeom>
          <a:solidFill>
            <a:srgbClr val="06253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199525" y="177775"/>
            <a:ext cx="5942400" cy="415500"/>
          </a:xfrm>
          <a:prstGeom prst="rect">
            <a:avLst/>
          </a:prstGeom>
          <a:solidFill>
            <a:srgbClr val="06253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43123" l="35724" r="33180" t="40642"/>
          <a:stretch/>
        </p:blipFill>
        <p:spPr>
          <a:xfrm>
            <a:off x="6888473" y="103099"/>
            <a:ext cx="2122577" cy="55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7"/>
          <p:cNvGrpSpPr/>
          <p:nvPr/>
        </p:nvGrpSpPr>
        <p:grpSpPr>
          <a:xfrm>
            <a:off x="275499" y="3812355"/>
            <a:ext cx="8757203" cy="1116045"/>
            <a:chOff x="275499" y="3812355"/>
            <a:chExt cx="8757203" cy="1116045"/>
          </a:xfrm>
        </p:grpSpPr>
        <p:sp>
          <p:nvSpPr>
            <p:cNvPr id="157" name="Google Shape;157;p27"/>
            <p:cNvSpPr txBox="1"/>
            <p:nvPr/>
          </p:nvSpPr>
          <p:spPr>
            <a:xfrm>
              <a:off x="7408202" y="4230800"/>
              <a:ext cx="16245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info@ts4u.us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714725" y="4618800"/>
              <a:ext cx="17253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(586) 834-8526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9" name="Google Shape;159;p27"/>
            <p:cNvSpPr txBox="1"/>
            <p:nvPr/>
          </p:nvSpPr>
          <p:spPr>
            <a:xfrm>
              <a:off x="687225" y="4230800"/>
              <a:ext cx="16245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https://ts4u.us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5177649" y="4215575"/>
              <a:ext cx="11019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@</a:t>
              </a:r>
              <a:r>
                <a:rPr b="1" lang="en" sz="1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ts4u</a:t>
              </a:r>
              <a:endParaRPr b="1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61" name="Google Shape;16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3987" y="4220031"/>
              <a:ext cx="466974" cy="44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7"/>
            <p:cNvPicPr preferRelativeResize="0"/>
            <p:nvPr/>
          </p:nvPicPr>
          <p:blipFill rotWithShape="1">
            <a:blip r:embed="rId5">
              <a:alphaModFix/>
            </a:blip>
            <a:srcRect b="-44921" l="-80025" r="99999" t="63982"/>
            <a:stretch/>
          </p:blipFill>
          <p:spPr>
            <a:xfrm>
              <a:off x="2891264" y="3812355"/>
              <a:ext cx="466974" cy="4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5499" y="4246262"/>
              <a:ext cx="411276" cy="387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41219" y="4220019"/>
              <a:ext cx="466974" cy="440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" name="Google Shape;16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525" y="466710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8875" y="46671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18875" y="41957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34625" y="4713000"/>
            <a:ext cx="365400" cy="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54375" y="46529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7369640" y="4657800"/>
            <a:ext cx="1624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@techserve4u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5200024" y="4657800"/>
            <a:ext cx="1101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</a:t>
            </a: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TS4U_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156624" y="4193300"/>
            <a:ext cx="1101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</a:t>
            </a: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ts4u.us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3130312" y="4657800"/>
            <a:ext cx="1624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</a:t>
            </a: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ts4uservices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199525" y="2049838"/>
            <a:ext cx="834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