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64" r:id="rId8"/>
    <p:sldId id="265" r:id="rId9"/>
    <p:sldId id="266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apparchitecture/definition/data-typ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Package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 smith</a:t>
            </a:r>
          </a:p>
          <a:p>
            <a:pPr algn="ctr"/>
            <a:r>
              <a:rPr lang="en-US" dirty="0"/>
              <a:t>Fiona </a:t>
            </a:r>
            <a:r>
              <a:rPr lang="en-US" dirty="0" err="1"/>
              <a:t>Schwallie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492-82AD-69D1-C03C-8DC008B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3A-B77A-0562-D66E-BB6462E53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week, we look at package specifications. With this, we will learn and discover what are package data types and </a:t>
            </a:r>
          </a:p>
        </p:txBody>
      </p:sp>
    </p:spTree>
    <p:extLst>
      <p:ext uri="{BB962C8B-B14F-4D97-AF65-F5344CB8AC3E}">
        <p14:creationId xmlns:p14="http://schemas.microsoft.com/office/powerpoint/2010/main" val="65659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71CD-C88B-F4AA-4880-AF602B0E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1865-C034-88F8-BAB5-0E04EFB7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type is a classification that specifies which type of value a variable has and what type of mathematical, relational or logical operations can be applied to it without causing an error.</a:t>
            </a:r>
          </a:p>
          <a:p>
            <a:r>
              <a:rPr lang="en-US" dirty="0"/>
              <a:t>The data type defines which operations can safely be performed to create, transform and use the variable in another computation.</a:t>
            </a:r>
          </a:p>
        </p:txBody>
      </p:sp>
    </p:spTree>
    <p:extLst>
      <p:ext uri="{BB962C8B-B14F-4D97-AF65-F5344CB8AC3E}">
        <p14:creationId xmlns:p14="http://schemas.microsoft.com/office/powerpoint/2010/main" val="59646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9D68-3CD2-DDBE-3F12-4073E449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Data types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4E20B-7DA1-87DF-4E25-B0939CA0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44" y="2249487"/>
            <a:ext cx="9925167" cy="4402285"/>
          </a:xfrm>
        </p:spPr>
      </p:pic>
    </p:spTree>
    <p:extLst>
      <p:ext uri="{BB962C8B-B14F-4D97-AF65-F5344CB8AC3E}">
        <p14:creationId xmlns:p14="http://schemas.microsoft.com/office/powerpoint/2010/main" val="157427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BF8A-49D9-0170-428E-57CD4F9B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DAE4-6E46-6354-4D64-8E20112D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4DFF-B9ED-5EF7-947B-21E2F259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FCDD-FA30-0819-41BF-D1BADF4E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2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7DAE-5AB5-1D15-FD46-B385FDB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78FB-9EC8-B6C2-2EF1-98A1FDB1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https://www.techtarget.com/searchapparchitecture/definition/data-type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4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Thank you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Tim smith</a:t>
            </a:r>
          </a:p>
          <a:p>
            <a:pPr algn="ctr"/>
            <a:r>
              <a:rPr lang="en-US" sz="3200" dirty="0"/>
              <a:t>Fiona </a:t>
            </a:r>
            <a:r>
              <a:rPr lang="en-US" sz="3200" dirty="0" err="1"/>
              <a:t>Schwallie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15</TotalTime>
  <Words>119</Words>
  <Application>Microsoft Office PowerPoint</Application>
  <PresentationFormat>Widescreen</PresentationFormat>
  <Paragraphs>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Package Specifications</vt:lpstr>
      <vt:lpstr>Summary </vt:lpstr>
      <vt:lpstr>Package data types</vt:lpstr>
      <vt:lpstr>Package Data types continued</vt:lpstr>
      <vt:lpstr>PowerPoint Presentation</vt:lpstr>
      <vt:lpstr>PowerPoint Presentation</vt:lpstr>
      <vt:lpstr>References</vt:lpstr>
      <vt:lpstr>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Specifications</dc:title>
  <dc:creator>Tim Smith</dc:creator>
  <cp:lastModifiedBy>Tim Smith</cp:lastModifiedBy>
  <cp:revision>1</cp:revision>
  <dcterms:created xsi:type="dcterms:W3CDTF">2023-02-18T23:23:39Z</dcterms:created>
  <dcterms:modified xsi:type="dcterms:W3CDTF">2023-02-18T23:39:29Z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