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85DAE-5D39-4156-B5F6-121A3430FC9F}" v="2" dt="2020-07-07T23:01:47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4" y="156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347406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4" name="Group 43" descr="This is an icon of a calculator.">
            <a:extLst>
              <a:ext uri="{FF2B5EF4-FFF2-40B4-BE49-F238E27FC236}">
                <a16:creationId xmlns:a16="http://schemas.microsoft.com/office/drawing/2014/main" id="{227F1864-865B-4891-9C3E-7BF0471A84E3}"/>
              </a:ext>
            </a:extLst>
          </p:cNvPr>
          <p:cNvGrpSpPr/>
          <p:nvPr/>
        </p:nvGrpSpPr>
        <p:grpSpPr>
          <a:xfrm>
            <a:off x="2359912" y="3439851"/>
            <a:ext cx="561088" cy="730624"/>
            <a:chOff x="3209925" y="771525"/>
            <a:chExt cx="220663" cy="287338"/>
          </a:xfrm>
          <a:solidFill>
            <a:srgbClr val="CE295E"/>
          </a:solidFill>
        </p:grpSpPr>
        <p:sp>
          <p:nvSpPr>
            <p:cNvPr id="45" name="Freeform 328">
              <a:extLst>
                <a:ext uri="{FF2B5EF4-FFF2-40B4-BE49-F238E27FC236}">
                  <a16:creationId xmlns:a16="http://schemas.microsoft.com/office/drawing/2014/main" id="{D261CF85-222D-44D0-992F-119E9EC35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29">
              <a:extLst>
                <a:ext uri="{FF2B5EF4-FFF2-40B4-BE49-F238E27FC236}">
                  <a16:creationId xmlns:a16="http://schemas.microsoft.com/office/drawing/2014/main" id="{DE5C7B59-7E69-44D1-9A00-FDC34E2AD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30">
              <a:extLst>
                <a:ext uri="{FF2B5EF4-FFF2-40B4-BE49-F238E27FC236}">
                  <a16:creationId xmlns:a16="http://schemas.microsoft.com/office/drawing/2014/main" id="{637193CD-D0BB-4BC3-92D6-B3448F4EA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1">
              <a:extLst>
                <a:ext uri="{FF2B5EF4-FFF2-40B4-BE49-F238E27FC236}">
                  <a16:creationId xmlns:a16="http://schemas.microsoft.com/office/drawing/2014/main" id="{1CC41827-08BC-489A-802F-D54EB4E3D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2">
              <a:extLst>
                <a:ext uri="{FF2B5EF4-FFF2-40B4-BE49-F238E27FC236}">
                  <a16:creationId xmlns:a16="http://schemas.microsoft.com/office/drawing/2014/main" id="{0962B9AA-DAAE-46B0-8EDF-819690072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826258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Authentication: </a:t>
            </a:r>
            <a:r>
              <a:rPr lang="en-US" sz="1400" dirty="0" err="1">
                <a:solidFill>
                  <a:schemeClr val="bg1"/>
                </a:solidFill>
              </a:rPr>
              <a:t>Utilisation</a:t>
            </a:r>
            <a:r>
              <a:rPr lang="en-US" sz="1400" dirty="0">
                <a:solidFill>
                  <a:schemeClr val="bg1"/>
                </a:solidFill>
              </a:rPr>
              <a:t> du framework </a:t>
            </a:r>
            <a:r>
              <a:rPr lang="en-US" sz="1400" dirty="0" err="1">
                <a:solidFill>
                  <a:schemeClr val="bg1"/>
                </a:solidFill>
              </a:rPr>
              <a:t>owin</a:t>
            </a:r>
            <a:r>
              <a:rPr lang="en-US" sz="1400" dirty="0">
                <a:solidFill>
                  <a:schemeClr val="bg1"/>
                </a:solidFill>
              </a:rPr>
              <a:t> identity de ASP.NET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01633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Access au </a:t>
            </a:r>
            <a:r>
              <a:rPr lang="en-US" sz="1400" dirty="0" err="1">
                <a:solidFill>
                  <a:schemeClr val="bg1"/>
                </a:solidFill>
              </a:rPr>
              <a:t>données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Utilisation</a:t>
            </a:r>
            <a:r>
              <a:rPr lang="en-US" sz="1400" dirty="0">
                <a:solidFill>
                  <a:schemeClr val="bg1"/>
                </a:solidFill>
              </a:rPr>
              <a:t> du Entity framework 6 avec </a:t>
            </a:r>
            <a:r>
              <a:rPr lang="en-US" sz="1400" dirty="0" err="1">
                <a:solidFill>
                  <a:schemeClr val="bg1"/>
                </a:solidFill>
              </a:rPr>
              <a:t>l’approche</a:t>
            </a:r>
            <a:r>
              <a:rPr lang="en-US" sz="1400" dirty="0">
                <a:solidFill>
                  <a:schemeClr val="bg1"/>
                </a:solidFill>
              </a:rPr>
              <a:t> Code-First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31412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</a:rPr>
              <a:t>Partie</a:t>
            </a:r>
            <a:r>
              <a:rPr lang="en-US" sz="1400" dirty="0">
                <a:solidFill>
                  <a:schemeClr val="bg1"/>
                </a:solidFill>
              </a:rPr>
              <a:t> Font-end: Bootstrap et </a:t>
            </a:r>
            <a:r>
              <a:rPr lang="en-US" sz="1400" dirty="0" err="1">
                <a:solidFill>
                  <a:schemeClr val="bg1"/>
                </a:solidFill>
              </a:rPr>
              <a:t>jquery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93965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</a:rPr>
              <a:t>Suivre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l’architecture</a:t>
            </a:r>
            <a:r>
              <a:rPr lang="en-US" sz="1400" dirty="0">
                <a:solidFill>
                  <a:schemeClr val="bg1"/>
                </a:solidFill>
              </a:rPr>
              <a:t> MVC pour implementer les </a:t>
            </a:r>
            <a:r>
              <a:rPr lang="en-US" sz="1400" dirty="0" err="1">
                <a:solidFill>
                  <a:schemeClr val="bg1"/>
                </a:solidFill>
              </a:rPr>
              <a:t>differents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composants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" name="Group 70" descr="This is an icon of a truck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0" name="Group 79" descr="This is an icon of a shopping cart. 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reeform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607E4-EEB5-4B7B-AEA4-E82FD992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F0CEAD-6310-450B-A869-2A75FBDF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AED1A-2C65-40FE-B163-E0840590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 descr="Une image contenant capture d’écran, intérieur, photo, assis&#10;&#10;Description générée automatiquement">
            <a:extLst>
              <a:ext uri="{FF2B5EF4-FFF2-40B4-BE49-F238E27FC236}">
                <a16:creationId xmlns:a16="http://schemas.microsoft.com/office/drawing/2014/main" id="{6BCC3A9D-6999-498B-9B49-56F51B34C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32" y="1436216"/>
            <a:ext cx="9626703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607E4-EEB5-4B7B-AEA4-E82FD992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F0CEAD-6310-450B-A869-2A75FBDF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AED1A-2C65-40FE-B163-E0840590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CC3A9D-6999-498B-9B49-56F51B34C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7332" y="1470036"/>
            <a:ext cx="9626703" cy="45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607E4-EEB5-4B7B-AEA4-E82FD992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F0CEAD-6310-450B-A869-2A75FBDF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AED1A-2C65-40FE-B163-E0840590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CC3A9D-6999-498B-9B49-56F51B34C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7332" y="1516425"/>
            <a:ext cx="9626703" cy="44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55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58</Words>
  <Application>Microsoft Office PowerPoint</Application>
  <PresentationFormat>Grand écran</PresentationFormat>
  <Paragraphs>16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Thème Office</vt:lpstr>
      <vt:lpstr>Slide 1</vt:lpstr>
      <vt:lpstr>dashboard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2020-07-07T22:51:08Z</dcterms:created>
  <dcterms:modified xsi:type="dcterms:W3CDTF">2020-07-07T23:01:48Z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