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6002D-E581-4557-96B9-E1CDC3CA9EE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6F0E6BC3-B98B-4BC5-94F7-E66693CE53CC}">
      <dgm:prSet phldrT="[Texte]"/>
      <dgm:spPr/>
      <dgm:t>
        <a:bodyPr/>
        <a:lstStyle/>
        <a:p>
          <a:r>
            <a:rPr lang="fr-FR" dirty="0"/>
            <a:t>Administration</a:t>
          </a:r>
        </a:p>
      </dgm:t>
    </dgm:pt>
    <dgm:pt modelId="{E1DDD2E9-5C56-4D20-BA86-5863C94648E8}" type="parTrans" cxnId="{D4C68DB9-C84D-4FB9-8266-913DF0A19C4F}">
      <dgm:prSet/>
      <dgm:spPr/>
      <dgm:t>
        <a:bodyPr/>
        <a:lstStyle/>
        <a:p>
          <a:endParaRPr lang="fr-FR"/>
        </a:p>
      </dgm:t>
    </dgm:pt>
    <dgm:pt modelId="{B981501D-E96B-43ED-9584-8DC4FAB5AC26}" type="sibTrans" cxnId="{D4C68DB9-C84D-4FB9-8266-913DF0A19C4F}">
      <dgm:prSet/>
      <dgm:spPr/>
      <dgm:t>
        <a:bodyPr/>
        <a:lstStyle/>
        <a:p>
          <a:endParaRPr lang="fr-FR"/>
        </a:p>
      </dgm:t>
    </dgm:pt>
    <dgm:pt modelId="{DE310BDF-5731-4330-BAF2-D548519C97A3}">
      <dgm:prSet phldrT="[Texte]"/>
      <dgm:spPr/>
      <dgm:t>
        <a:bodyPr/>
        <a:lstStyle/>
        <a:p>
          <a:r>
            <a:rPr lang="fr-FR" dirty="0"/>
            <a:t>Tunnel d’achat</a:t>
          </a:r>
        </a:p>
      </dgm:t>
    </dgm:pt>
    <dgm:pt modelId="{035C226C-C3D7-4AF7-871A-DB283FB9CD6D}" type="parTrans" cxnId="{B3CA8832-C528-4AC8-BC8E-B3E8B50A4CAD}">
      <dgm:prSet/>
      <dgm:spPr/>
      <dgm:t>
        <a:bodyPr/>
        <a:lstStyle/>
        <a:p>
          <a:endParaRPr lang="fr-FR"/>
        </a:p>
      </dgm:t>
    </dgm:pt>
    <dgm:pt modelId="{21374394-AA6C-41B2-BE3E-6B55CF33B4CF}" type="sibTrans" cxnId="{B3CA8832-C528-4AC8-BC8E-B3E8B50A4CAD}">
      <dgm:prSet/>
      <dgm:spPr/>
      <dgm:t>
        <a:bodyPr/>
        <a:lstStyle/>
        <a:p>
          <a:endParaRPr lang="fr-FR"/>
        </a:p>
      </dgm:t>
    </dgm:pt>
    <dgm:pt modelId="{52622BEB-1A5E-4DAA-8A14-843F6D34D51E}">
      <dgm:prSet phldrT="[Texte]"/>
      <dgm:spPr/>
      <dgm:t>
        <a:bodyPr/>
        <a:lstStyle/>
        <a:p>
          <a:r>
            <a:rPr lang="fr-FR" dirty="0"/>
            <a:t>Gestion de contenu</a:t>
          </a:r>
        </a:p>
      </dgm:t>
    </dgm:pt>
    <dgm:pt modelId="{87D18078-8C4C-4FA2-972C-27971740AFDE}" type="parTrans" cxnId="{2B5B8668-6BD2-453F-A6F3-7D325A252894}">
      <dgm:prSet/>
      <dgm:spPr/>
      <dgm:t>
        <a:bodyPr/>
        <a:lstStyle/>
        <a:p>
          <a:endParaRPr lang="fr-FR"/>
        </a:p>
      </dgm:t>
    </dgm:pt>
    <dgm:pt modelId="{5A6969B7-0CC1-49E4-B59D-3D9FE3870ADE}" type="sibTrans" cxnId="{2B5B8668-6BD2-453F-A6F3-7D325A252894}">
      <dgm:prSet/>
      <dgm:spPr/>
      <dgm:t>
        <a:bodyPr/>
        <a:lstStyle/>
        <a:p>
          <a:endParaRPr lang="fr-FR"/>
        </a:p>
      </dgm:t>
    </dgm:pt>
    <dgm:pt modelId="{EFC0C1D0-8F84-4822-9712-D34FD39DCC51}" type="pres">
      <dgm:prSet presAssocID="{9676002D-E581-4557-96B9-E1CDC3CA9EE3}" presName="compositeShape" presStyleCnt="0">
        <dgm:presLayoutVars>
          <dgm:chMax val="7"/>
          <dgm:dir/>
          <dgm:resizeHandles val="exact"/>
        </dgm:presLayoutVars>
      </dgm:prSet>
      <dgm:spPr/>
    </dgm:pt>
    <dgm:pt modelId="{76F9D8F3-34BE-4ABB-897B-EE36CD495753}" type="pres">
      <dgm:prSet presAssocID="{9676002D-E581-4557-96B9-E1CDC3CA9EE3}" presName="wedge1" presStyleLbl="node1" presStyleIdx="0" presStyleCnt="3" custLinFactNeighborX="-5085" custLinFactNeighborY="3156"/>
      <dgm:spPr/>
    </dgm:pt>
    <dgm:pt modelId="{262D6E73-B00A-4F00-A916-3152EF9F940A}" type="pres">
      <dgm:prSet presAssocID="{9676002D-E581-4557-96B9-E1CDC3CA9EE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959814-E71B-4403-9C8C-42AB0ECF134B}" type="pres">
      <dgm:prSet presAssocID="{9676002D-E581-4557-96B9-E1CDC3CA9EE3}" presName="wedge2" presStyleLbl="node1" presStyleIdx="1" presStyleCnt="3"/>
      <dgm:spPr/>
    </dgm:pt>
    <dgm:pt modelId="{D17165D1-421B-4678-BC03-6D524E99075F}" type="pres">
      <dgm:prSet presAssocID="{9676002D-E581-4557-96B9-E1CDC3CA9EE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461F03D-D666-4857-B80C-A4F257A7AF47}" type="pres">
      <dgm:prSet presAssocID="{9676002D-E581-4557-96B9-E1CDC3CA9EE3}" presName="wedge3" presStyleLbl="node1" presStyleIdx="2" presStyleCnt="3"/>
      <dgm:spPr/>
    </dgm:pt>
    <dgm:pt modelId="{8856C38C-D81D-4D90-9848-559D94C880D5}" type="pres">
      <dgm:prSet presAssocID="{9676002D-E581-4557-96B9-E1CDC3CA9EE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3CA8832-C528-4AC8-BC8E-B3E8B50A4CAD}" srcId="{9676002D-E581-4557-96B9-E1CDC3CA9EE3}" destId="{DE310BDF-5731-4330-BAF2-D548519C97A3}" srcOrd="1" destOrd="0" parTransId="{035C226C-C3D7-4AF7-871A-DB283FB9CD6D}" sibTransId="{21374394-AA6C-41B2-BE3E-6B55CF33B4CF}"/>
    <dgm:cxn modelId="{834A6036-0C1A-48AD-89C2-52E212A752EC}" type="presOf" srcId="{6F0E6BC3-B98B-4BC5-94F7-E66693CE53CC}" destId="{76F9D8F3-34BE-4ABB-897B-EE36CD495753}" srcOrd="0" destOrd="0" presId="urn:microsoft.com/office/officeart/2005/8/layout/chart3"/>
    <dgm:cxn modelId="{7B3C913B-B759-479A-8FF7-E07C1BA2185D}" type="presOf" srcId="{6F0E6BC3-B98B-4BC5-94F7-E66693CE53CC}" destId="{262D6E73-B00A-4F00-A916-3152EF9F940A}" srcOrd="1" destOrd="0" presId="urn:microsoft.com/office/officeart/2005/8/layout/chart3"/>
    <dgm:cxn modelId="{E0EE263D-DE1B-4B95-B17C-B0F7FB019302}" type="presOf" srcId="{9676002D-E581-4557-96B9-E1CDC3CA9EE3}" destId="{EFC0C1D0-8F84-4822-9712-D34FD39DCC51}" srcOrd="0" destOrd="0" presId="urn:microsoft.com/office/officeart/2005/8/layout/chart3"/>
    <dgm:cxn modelId="{0FADAE47-210B-4560-864D-AF66BA6A529C}" type="presOf" srcId="{52622BEB-1A5E-4DAA-8A14-843F6D34D51E}" destId="{F461F03D-D666-4857-B80C-A4F257A7AF47}" srcOrd="0" destOrd="0" presId="urn:microsoft.com/office/officeart/2005/8/layout/chart3"/>
    <dgm:cxn modelId="{2B5B8668-6BD2-453F-A6F3-7D325A252894}" srcId="{9676002D-E581-4557-96B9-E1CDC3CA9EE3}" destId="{52622BEB-1A5E-4DAA-8A14-843F6D34D51E}" srcOrd="2" destOrd="0" parTransId="{87D18078-8C4C-4FA2-972C-27971740AFDE}" sibTransId="{5A6969B7-0CC1-49E4-B59D-3D9FE3870ADE}"/>
    <dgm:cxn modelId="{EE40AA4F-2C27-4103-BF92-CB0FA2B2B05E}" type="presOf" srcId="{DE310BDF-5731-4330-BAF2-D548519C97A3}" destId="{37959814-E71B-4403-9C8C-42AB0ECF134B}" srcOrd="0" destOrd="0" presId="urn:microsoft.com/office/officeart/2005/8/layout/chart3"/>
    <dgm:cxn modelId="{D4C68DB9-C84D-4FB9-8266-913DF0A19C4F}" srcId="{9676002D-E581-4557-96B9-E1CDC3CA9EE3}" destId="{6F0E6BC3-B98B-4BC5-94F7-E66693CE53CC}" srcOrd="0" destOrd="0" parTransId="{E1DDD2E9-5C56-4D20-BA86-5863C94648E8}" sibTransId="{B981501D-E96B-43ED-9584-8DC4FAB5AC26}"/>
    <dgm:cxn modelId="{C2BBDBC3-DDD6-4C58-B857-DB70CE1C553F}" type="presOf" srcId="{DE310BDF-5731-4330-BAF2-D548519C97A3}" destId="{D17165D1-421B-4678-BC03-6D524E99075F}" srcOrd="1" destOrd="0" presId="urn:microsoft.com/office/officeart/2005/8/layout/chart3"/>
    <dgm:cxn modelId="{5DC692FF-DC94-4DD5-B3DA-EC8D2ACBE597}" type="presOf" srcId="{52622BEB-1A5E-4DAA-8A14-843F6D34D51E}" destId="{8856C38C-D81D-4D90-9848-559D94C880D5}" srcOrd="1" destOrd="0" presId="urn:microsoft.com/office/officeart/2005/8/layout/chart3"/>
    <dgm:cxn modelId="{E281F4CD-7C7F-4273-883F-61DF9700EB60}" type="presParOf" srcId="{EFC0C1D0-8F84-4822-9712-D34FD39DCC51}" destId="{76F9D8F3-34BE-4ABB-897B-EE36CD495753}" srcOrd="0" destOrd="0" presId="urn:microsoft.com/office/officeart/2005/8/layout/chart3"/>
    <dgm:cxn modelId="{D1E36474-D90C-4B57-8A0B-948850461B19}" type="presParOf" srcId="{EFC0C1D0-8F84-4822-9712-D34FD39DCC51}" destId="{262D6E73-B00A-4F00-A916-3152EF9F940A}" srcOrd="1" destOrd="0" presId="urn:microsoft.com/office/officeart/2005/8/layout/chart3"/>
    <dgm:cxn modelId="{03FA7912-4AA9-4BFA-B287-7386BDD9997F}" type="presParOf" srcId="{EFC0C1D0-8F84-4822-9712-D34FD39DCC51}" destId="{37959814-E71B-4403-9C8C-42AB0ECF134B}" srcOrd="2" destOrd="0" presId="urn:microsoft.com/office/officeart/2005/8/layout/chart3"/>
    <dgm:cxn modelId="{D64DEB31-3F51-4A4D-8702-492984BB0235}" type="presParOf" srcId="{EFC0C1D0-8F84-4822-9712-D34FD39DCC51}" destId="{D17165D1-421B-4678-BC03-6D524E99075F}" srcOrd="3" destOrd="0" presId="urn:microsoft.com/office/officeart/2005/8/layout/chart3"/>
    <dgm:cxn modelId="{3ABBC459-2A07-425C-A222-4F30AE63555B}" type="presParOf" srcId="{EFC0C1D0-8F84-4822-9712-D34FD39DCC51}" destId="{F461F03D-D666-4857-B80C-A4F257A7AF47}" srcOrd="4" destOrd="0" presId="urn:microsoft.com/office/officeart/2005/8/layout/chart3"/>
    <dgm:cxn modelId="{E3F5D608-2BD1-41B4-8751-FC6495834D99}" type="presParOf" srcId="{EFC0C1D0-8F84-4822-9712-D34FD39DCC51}" destId="{8856C38C-D81D-4D90-9848-559D94C880D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D8F3-34BE-4ABB-897B-EE36CD495753}">
      <dsp:nvSpPr>
        <dsp:cNvPr id="0" name=""/>
        <dsp:cNvSpPr/>
      </dsp:nvSpPr>
      <dsp:spPr>
        <a:xfrm>
          <a:off x="2807059" y="377879"/>
          <a:ext cx="3376421" cy="337642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Administration</a:t>
          </a:r>
        </a:p>
      </dsp:txBody>
      <dsp:txXfrm>
        <a:off x="4642787" y="1000909"/>
        <a:ext cx="1145571" cy="1125473"/>
      </dsp:txXfrm>
    </dsp:sp>
    <dsp:sp modelId="{37959814-E71B-4403-9C8C-42AB0ECF134B}">
      <dsp:nvSpPr>
        <dsp:cNvPr id="0" name=""/>
        <dsp:cNvSpPr/>
      </dsp:nvSpPr>
      <dsp:spPr>
        <a:xfrm>
          <a:off x="2804703" y="371808"/>
          <a:ext cx="3376421" cy="337642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Tunnel d’achat</a:t>
          </a:r>
        </a:p>
      </dsp:txBody>
      <dsp:txXfrm>
        <a:off x="3729199" y="2502169"/>
        <a:ext cx="1527428" cy="1045082"/>
      </dsp:txXfrm>
    </dsp:sp>
    <dsp:sp modelId="{F461F03D-D666-4857-B80C-A4F257A7AF47}">
      <dsp:nvSpPr>
        <dsp:cNvPr id="0" name=""/>
        <dsp:cNvSpPr/>
      </dsp:nvSpPr>
      <dsp:spPr>
        <a:xfrm>
          <a:off x="2804703" y="371808"/>
          <a:ext cx="3376421" cy="337642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Gestion de contenu</a:t>
          </a:r>
        </a:p>
      </dsp:txBody>
      <dsp:txXfrm>
        <a:off x="3166463" y="1035033"/>
        <a:ext cx="1145571" cy="112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1343F-0EC9-451C-BD1A-C4387443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E-SALES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D340A9-ACBD-4CD6-BFD7-351E7F3F4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e-commerce system developed using .NET CORE/</a:t>
            </a:r>
            <a:r>
              <a:rPr lang="en-US" dirty="0" err="1"/>
              <a:t>Reactjs</a:t>
            </a:r>
            <a:r>
              <a:rPr lang="en-US" dirty="0"/>
              <a:t>/</a:t>
            </a:r>
            <a:r>
              <a:rPr lang="en-US" dirty="0" err="1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23374-3BC8-4826-ACAC-9CA14034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3040"/>
          </a:xfrm>
        </p:spPr>
        <p:txBody>
          <a:bodyPr/>
          <a:lstStyle/>
          <a:p>
            <a:r>
              <a:rPr lang="fr-FR" dirty="0"/>
              <a:t>Etude de contexte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C758F34-FF9E-49A9-B426-C13D60EB9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453698"/>
              </p:ext>
            </p:extLst>
          </p:nvPr>
        </p:nvGraphicFramePr>
        <p:xfrm>
          <a:off x="1603375" y="1647826"/>
          <a:ext cx="9159875" cy="401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D55CB3C-201C-49F0-B14E-DEA9F65B1291}"/>
              </a:ext>
            </a:extLst>
          </p:cNvPr>
          <p:cNvSpPr/>
          <p:nvPr/>
        </p:nvSpPr>
        <p:spPr>
          <a:xfrm>
            <a:off x="7628797" y="1955005"/>
            <a:ext cx="3476625" cy="1457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Acteur: Administrateur</a:t>
            </a:r>
          </a:p>
          <a:p>
            <a:r>
              <a:rPr lang="fr-FR" sz="1600" dirty="0"/>
              <a:t>Rôles: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Gestion des utilisateurs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Gestion de stock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9A9C0-D65C-4C1A-B776-3A06AD7E0360}"/>
              </a:ext>
            </a:extLst>
          </p:cNvPr>
          <p:cNvSpPr/>
          <p:nvPr/>
        </p:nvSpPr>
        <p:spPr>
          <a:xfrm>
            <a:off x="4378324" y="5267324"/>
            <a:ext cx="3476625" cy="1457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Acteur:  Client/Prospect </a:t>
            </a:r>
          </a:p>
          <a:p>
            <a:r>
              <a:rPr lang="fr-FR" sz="1600" dirty="0"/>
              <a:t>Rôles: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Visualiser les produits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Procéder au tunnel d’achat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1C8E9-8A59-4256-8437-C0D41D77CDE7}"/>
              </a:ext>
            </a:extLst>
          </p:cNvPr>
          <p:cNvSpPr/>
          <p:nvPr/>
        </p:nvSpPr>
        <p:spPr>
          <a:xfrm>
            <a:off x="1223103" y="1955005"/>
            <a:ext cx="3476625" cy="1457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Acteur:  Editeur </a:t>
            </a:r>
          </a:p>
          <a:p>
            <a:r>
              <a:rPr lang="fr-FR" sz="1600" dirty="0"/>
              <a:t>Rôles: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Concevoir l’interface IHM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Créer le contenu du 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044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16F8B2-D3A6-4AC4-B26A-584C85E04A09}"/>
              </a:ext>
            </a:extLst>
          </p:cNvPr>
          <p:cNvSpPr/>
          <p:nvPr/>
        </p:nvSpPr>
        <p:spPr>
          <a:xfrm>
            <a:off x="1104900" y="2305050"/>
            <a:ext cx="4267200" cy="35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err="1"/>
              <a:t>ReactJS</a:t>
            </a:r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/>
              <a:t>AngularJS</a:t>
            </a:r>
          </a:p>
          <a:p>
            <a:pPr algn="ct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 err="1"/>
              <a:t>Angular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0B86DF-9952-4515-98AD-0F89BC86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Locigielle</a:t>
            </a:r>
            <a:endParaRPr lang="fr-FR" dirty="0"/>
          </a:p>
        </p:txBody>
      </p:sp>
      <p:sp>
        <p:nvSpPr>
          <p:cNvPr id="4" name="Rectangle : avec coins rognés en diagonale 3">
            <a:extLst>
              <a:ext uri="{FF2B5EF4-FFF2-40B4-BE49-F238E27FC236}">
                <a16:creationId xmlns:a16="http://schemas.microsoft.com/office/drawing/2014/main" id="{4035688D-2D95-41FB-8C51-AA018EC0512D}"/>
              </a:ext>
            </a:extLst>
          </p:cNvPr>
          <p:cNvSpPr/>
          <p:nvPr/>
        </p:nvSpPr>
        <p:spPr>
          <a:xfrm>
            <a:off x="6319837" y="3284342"/>
            <a:ext cx="2462213" cy="149213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br>
              <a:rPr lang="fr-FR" dirty="0"/>
            </a:br>
            <a:r>
              <a:rPr lang="fr-FR" dirty="0"/>
              <a:t>(.NET 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5526507E-DCE7-4914-A359-DAC46965770E}"/>
              </a:ext>
            </a:extLst>
          </p:cNvPr>
          <p:cNvSpPr/>
          <p:nvPr/>
        </p:nvSpPr>
        <p:spPr>
          <a:xfrm>
            <a:off x="9629774" y="2224610"/>
            <a:ext cx="1310547" cy="1257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  <a:p>
            <a:pPr algn="ctr"/>
            <a:r>
              <a:rPr lang="fr-FR" dirty="0"/>
              <a:t>(MS SQL)</a:t>
            </a:r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9C2A8707-5D3E-437D-9BFA-41425DDEE6BB}"/>
              </a:ext>
            </a:extLst>
          </p:cNvPr>
          <p:cNvSpPr/>
          <p:nvPr/>
        </p:nvSpPr>
        <p:spPr>
          <a:xfrm>
            <a:off x="9629774" y="4561952"/>
            <a:ext cx="1310547" cy="1257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  <a:p>
            <a:pPr algn="ctr"/>
            <a:r>
              <a:rPr lang="fr-FR" dirty="0"/>
              <a:t>(MongoDB)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088F-9769-4F59-92AB-2E95CE39A630}"/>
              </a:ext>
            </a:extLst>
          </p:cNvPr>
          <p:cNvSpPr/>
          <p:nvPr/>
        </p:nvSpPr>
        <p:spPr>
          <a:xfrm>
            <a:off x="1323975" y="2457450"/>
            <a:ext cx="2952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e-commerce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06B0E-E5C3-456A-A68B-2BE43A6AA03A}"/>
              </a:ext>
            </a:extLst>
          </p:cNvPr>
          <p:cNvSpPr/>
          <p:nvPr/>
        </p:nvSpPr>
        <p:spPr>
          <a:xfrm>
            <a:off x="1323975" y="3316033"/>
            <a:ext cx="2952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Gestionnaire de contenu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D26BC-0160-4CB6-9F0B-E5DF9F5C8AB6}"/>
              </a:ext>
            </a:extLst>
          </p:cNvPr>
          <p:cNvSpPr/>
          <p:nvPr/>
        </p:nvSpPr>
        <p:spPr>
          <a:xfrm>
            <a:off x="1323975" y="4174616"/>
            <a:ext cx="2952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Administration</a:t>
            </a:r>
          </a:p>
        </p:txBody>
      </p:sp>
      <p:sp>
        <p:nvSpPr>
          <p:cNvPr id="11" name="Légende : flèche courbée 10">
            <a:extLst>
              <a:ext uri="{FF2B5EF4-FFF2-40B4-BE49-F238E27FC236}">
                <a16:creationId xmlns:a16="http://schemas.microsoft.com/office/drawing/2014/main" id="{8EE882E5-28AF-469C-B71B-94E7493D9EEE}"/>
              </a:ext>
            </a:extLst>
          </p:cNvPr>
          <p:cNvSpPr/>
          <p:nvPr/>
        </p:nvSpPr>
        <p:spPr>
          <a:xfrm>
            <a:off x="9629775" y="1347787"/>
            <a:ext cx="2229709" cy="847725"/>
          </a:xfrm>
          <a:prstGeom prst="borderCallout2">
            <a:avLst>
              <a:gd name="adj1" fmla="val 98525"/>
              <a:gd name="adj2" fmla="val 87004"/>
              <a:gd name="adj3" fmla="val 174930"/>
              <a:gd name="adj4" fmla="val 87479"/>
              <a:gd name="adj5" fmla="val 174297"/>
              <a:gd name="adj6" fmla="val 4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gestion utilisateur</a:t>
            </a:r>
          </a:p>
        </p:txBody>
      </p:sp>
      <p:sp>
        <p:nvSpPr>
          <p:cNvPr id="13" name="Légende : flèche courbée 12">
            <a:extLst>
              <a:ext uri="{FF2B5EF4-FFF2-40B4-BE49-F238E27FC236}">
                <a16:creationId xmlns:a16="http://schemas.microsoft.com/office/drawing/2014/main" id="{86854D2D-C6A4-400C-85E6-DE54DC34821A}"/>
              </a:ext>
            </a:extLst>
          </p:cNvPr>
          <p:cNvSpPr/>
          <p:nvPr/>
        </p:nvSpPr>
        <p:spPr>
          <a:xfrm>
            <a:off x="9629775" y="5848350"/>
            <a:ext cx="2229708" cy="847725"/>
          </a:xfrm>
          <a:prstGeom prst="borderCallout2">
            <a:avLst>
              <a:gd name="adj1" fmla="val 772"/>
              <a:gd name="adj2" fmla="val 94776"/>
              <a:gd name="adj3" fmla="val -101475"/>
              <a:gd name="adj4" fmla="val 95770"/>
              <a:gd name="adj5" fmla="val -100984"/>
              <a:gd name="adj6" fmla="val 49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e-commerce métier</a:t>
            </a:r>
          </a:p>
        </p:txBody>
      </p:sp>
      <p:sp>
        <p:nvSpPr>
          <p:cNvPr id="19" name="Flèche : angle droit à deux pointes 18">
            <a:extLst>
              <a:ext uri="{FF2B5EF4-FFF2-40B4-BE49-F238E27FC236}">
                <a16:creationId xmlns:a16="http://schemas.microsoft.com/office/drawing/2014/main" id="{C4607CC8-0281-44F0-AFD6-70591E6940B2}"/>
              </a:ext>
            </a:extLst>
          </p:cNvPr>
          <p:cNvSpPr/>
          <p:nvPr/>
        </p:nvSpPr>
        <p:spPr>
          <a:xfrm>
            <a:off x="8610600" y="3160915"/>
            <a:ext cx="1876425" cy="8694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EF</a:t>
            </a:r>
          </a:p>
        </p:txBody>
      </p:sp>
      <p:sp>
        <p:nvSpPr>
          <p:cNvPr id="20" name="Flèche : angle droit à deux pointes 19">
            <a:extLst>
              <a:ext uri="{FF2B5EF4-FFF2-40B4-BE49-F238E27FC236}">
                <a16:creationId xmlns:a16="http://schemas.microsoft.com/office/drawing/2014/main" id="{B3A11F59-7DF8-4F2E-9906-6523A08C6146}"/>
              </a:ext>
            </a:extLst>
          </p:cNvPr>
          <p:cNvSpPr/>
          <p:nvPr/>
        </p:nvSpPr>
        <p:spPr>
          <a:xfrm flipV="1">
            <a:off x="8610600" y="3989641"/>
            <a:ext cx="1876425" cy="94875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Dr</a:t>
            </a:r>
          </a:p>
          <a:p>
            <a:pPr algn="ctr"/>
            <a:r>
              <a:rPr lang="fr-FR" dirty="0" err="1"/>
              <a:t>iver</a:t>
            </a:r>
            <a:endParaRPr lang="fr-FR" dirty="0"/>
          </a:p>
        </p:txBody>
      </p:sp>
      <p:sp>
        <p:nvSpPr>
          <p:cNvPr id="21" name="Flèche : double flèche horizontale 20">
            <a:extLst>
              <a:ext uri="{FF2B5EF4-FFF2-40B4-BE49-F238E27FC236}">
                <a16:creationId xmlns:a16="http://schemas.microsoft.com/office/drawing/2014/main" id="{DC9AE5D7-8673-445F-88DF-4E86C5FEB792}"/>
              </a:ext>
            </a:extLst>
          </p:cNvPr>
          <p:cNvSpPr/>
          <p:nvPr/>
        </p:nvSpPr>
        <p:spPr>
          <a:xfrm>
            <a:off x="5224462" y="3810666"/>
            <a:ext cx="1252538" cy="4394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559804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60</TotalTime>
  <Words>94</Words>
  <Application>Microsoft Office PowerPoint</Application>
  <PresentationFormat>Grand écran</PresentationFormat>
  <Paragraphs>43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E-SALES</vt:lpstr>
      <vt:lpstr>Etude de contexte</vt:lpstr>
      <vt:lpstr>Architecture Locigielle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E-SALES</dc:title>
  <dc:creator>WALID BADININI</dc:creator>
  <cp:lastModifiedBy>WALID BADININI</cp:lastModifiedBy>
  <cp:revision>12</cp:revision>
  <dcterms:created xsi:type="dcterms:W3CDTF">2019-05-16T15:51:02Z</dcterms:created>
  <dcterms:modified xsi:type="dcterms:W3CDTF">2019-05-16T16:51:46Z</dcterms:modified>
</cp:coreProperties>
</file>