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5"/>
  </p:notesMasterIdLst>
  <p:sldIdLst>
    <p:sldId id="266" r:id="rId3"/>
    <p:sldId id="26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124" d="100"/>
          <a:sy n="124" d="100"/>
        </p:scale>
        <p:origin x="182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667D18-C2F1-4615-9035-29F7BFBB2941}" type="datetimeFigureOut">
              <a:rPr lang="en-US" smtClean="0"/>
              <a:t>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636CF2-5BED-4C90-9E99-AC83A90D7BA5}" type="slidenum">
              <a:rPr lang="en-US" smtClean="0"/>
              <a:t>‹#›</a:t>
            </a:fld>
            <a:endParaRPr lang="en-US"/>
          </a:p>
        </p:txBody>
      </p:sp>
    </p:spTree>
    <p:extLst>
      <p:ext uri="{BB962C8B-B14F-4D97-AF65-F5344CB8AC3E}">
        <p14:creationId xmlns:p14="http://schemas.microsoft.com/office/powerpoint/2010/main" val="1179313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3596" r="15107" b="45739"/>
          <a:stretch/>
        </p:blipFill>
        <p:spPr>
          <a:xfrm>
            <a:off x="0" y="3000921"/>
            <a:ext cx="9144000" cy="3857079"/>
          </a:xfrm>
          <a:prstGeom prst="rect">
            <a:avLst/>
          </a:prstGeom>
        </p:spPr>
      </p:pic>
      <p:sp>
        <p:nvSpPr>
          <p:cNvPr id="2" name="Title 1"/>
          <p:cNvSpPr>
            <a:spLocks noGrp="1"/>
          </p:cNvSpPr>
          <p:nvPr>
            <p:ph type="ctrTitle" hasCustomPrompt="1"/>
          </p:nvPr>
        </p:nvSpPr>
        <p:spPr>
          <a:xfrm>
            <a:off x="1022350" y="1101725"/>
            <a:ext cx="6810375" cy="535963"/>
          </a:xfrm>
        </p:spPr>
        <p:txBody>
          <a:bodyPr anchor="b"/>
          <a:lstStyle>
            <a:lvl1pPr algn="ctr">
              <a:defRPr sz="2800" cap="all" spc="0" baseline="0">
                <a:solidFill>
                  <a:schemeClr val="accent1"/>
                </a:solidFill>
                <a:latin typeface="+mj-l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703387" y="1744910"/>
            <a:ext cx="5448300" cy="349716"/>
          </a:xfrm>
        </p:spPr>
        <p:txBody>
          <a:bodyPr>
            <a:noAutofit/>
          </a:bodyPr>
          <a:lstStyle>
            <a:lvl1pPr marL="0" indent="0" algn="ctr">
              <a:buNone/>
              <a:defRPr sz="1800" b="0" cap="all" spc="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3398837" y="2341180"/>
            <a:ext cx="2057400" cy="304800"/>
          </a:xfrm>
        </p:spPr>
        <p:txBody>
          <a:bodyPr anchor="ctr">
            <a:noAutofit/>
          </a:bodyPr>
          <a:lstStyle>
            <a:lvl1pPr marL="0" indent="0" algn="ctr">
              <a:buNone/>
              <a:defRPr sz="1000" b="1" cap="all" spc="100" baseline="0">
                <a:latin typeface="DIN-Regular" pitchFamily="34" charset="0"/>
              </a:defRPr>
            </a:lvl1pPr>
          </a:lstStyle>
          <a:p>
            <a:pPr lvl="0"/>
            <a:r>
              <a:rPr lang="en-US" dirty="0" smtClean="0"/>
              <a:t>Date</a:t>
            </a:r>
            <a:endParaRPr lang="en-US"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3029" y="5862083"/>
            <a:ext cx="1393981" cy="634042"/>
          </a:xfrm>
          <a:prstGeom prst="rect">
            <a:avLst/>
          </a:prstGeom>
        </p:spPr>
      </p:pic>
      <p:sp>
        <p:nvSpPr>
          <p:cNvPr id="8" name="TextBox 7"/>
          <p:cNvSpPr txBox="1"/>
          <p:nvPr/>
        </p:nvSpPr>
        <p:spPr>
          <a:xfrm>
            <a:off x="465894" y="6111665"/>
            <a:ext cx="6037264" cy="415498"/>
          </a:xfrm>
          <a:prstGeom prst="rect">
            <a:avLst/>
          </a:prstGeom>
          <a:noFill/>
        </p:spPr>
        <p:txBody>
          <a:bodyPr wrap="square" rtlCol="0">
            <a:spAutoFit/>
          </a:bodyPr>
          <a:lstStyle/>
          <a:p>
            <a:pPr algn="just"/>
            <a:r>
              <a:rPr lang="en-US" sz="700" dirty="0">
                <a:solidFill>
                  <a:srgbClr val="2C3740"/>
                </a:solidFill>
                <a:cs typeface="Arial" charset="0"/>
              </a:rPr>
              <a:t>Lilly Confidential. Do Not Copy. Copyright ©2015 Eli Lilly and Company. Not for use in promotion. This is a forward-looking planning document. It is not our intention to implement marketing communications that fall beyond the currently approved indications. Any current promotional activities must be consistent with approved label and carried out in compliance with all company policies and applicable laws and regulations.</a:t>
            </a:r>
          </a:p>
        </p:txBody>
      </p:sp>
      <p:cxnSp>
        <p:nvCxnSpPr>
          <p:cNvPr id="10" name="Straight Connector 9"/>
          <p:cNvCxnSpPr/>
          <p:nvPr/>
        </p:nvCxnSpPr>
        <p:spPr>
          <a:xfrm>
            <a:off x="3159579" y="2228849"/>
            <a:ext cx="26533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70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465589" y="1233109"/>
            <a:ext cx="4040188" cy="365760"/>
          </a:xfrm>
        </p:spPr>
        <p:txBody>
          <a:bodyPr anchor="t"/>
          <a:lstStyle>
            <a:lvl1pPr marL="0" indent="0">
              <a:buNone/>
              <a:defRPr lang="en-US" sz="2000" b="0" kern="1200" cap="all" baseline="0" dirty="0" smtClean="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300"/>
              </a:spcAft>
              <a:buClr>
                <a:schemeClr val="accent3"/>
              </a:buClr>
              <a:buFont typeface="Arial" pitchFamily="34" charset="0"/>
              <a:buNone/>
            </a:pPr>
            <a:r>
              <a:rPr lang="en-US" dirty="0" smtClean="0"/>
              <a:t>Click to edit SUBHEAD</a:t>
            </a:r>
          </a:p>
        </p:txBody>
      </p:sp>
      <p:sp>
        <p:nvSpPr>
          <p:cNvPr id="4" name="Content Placeholder 3"/>
          <p:cNvSpPr>
            <a:spLocks noGrp="1"/>
          </p:cNvSpPr>
          <p:nvPr>
            <p:ph sz="half" idx="2"/>
          </p:nvPr>
        </p:nvSpPr>
        <p:spPr>
          <a:xfrm>
            <a:off x="565150" y="1619250"/>
            <a:ext cx="3939738" cy="4208464"/>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5" y="1233109"/>
            <a:ext cx="4041775" cy="365760"/>
          </a:xfrm>
        </p:spPr>
        <p:txBody>
          <a:bodyPr anchor="t"/>
          <a:lstStyle>
            <a:lvl1pPr marL="0" indent="0">
              <a:buNone/>
              <a:defRPr lang="en-US" sz="2000" b="0" kern="1200" cap="all" baseline="0" dirty="0" smtClean="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300"/>
              </a:spcAft>
              <a:buClr>
                <a:schemeClr val="accent3"/>
              </a:buClr>
              <a:buFont typeface="Arial" pitchFamily="34" charset="0"/>
              <a:buNone/>
            </a:pPr>
            <a:r>
              <a:rPr lang="en-US" dirty="0" smtClean="0"/>
              <a:t>Click to edit SUBHEAD</a:t>
            </a:r>
          </a:p>
        </p:txBody>
      </p:sp>
      <p:sp>
        <p:nvSpPr>
          <p:cNvPr id="6" name="Content Placeholder 5"/>
          <p:cNvSpPr>
            <a:spLocks noGrp="1"/>
          </p:cNvSpPr>
          <p:nvPr>
            <p:ph sz="quarter" idx="4"/>
          </p:nvPr>
        </p:nvSpPr>
        <p:spPr>
          <a:xfrm>
            <a:off x="4648200" y="1619249"/>
            <a:ext cx="4038600" cy="4208464"/>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387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ARROW Comparison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465589" y="1233109"/>
            <a:ext cx="4040188" cy="365760"/>
          </a:xfrm>
        </p:spPr>
        <p:txBody>
          <a:bodyPr anchor="t"/>
          <a:lstStyle>
            <a:lvl1pPr marL="0" indent="0">
              <a:buNone/>
              <a:defRPr lang="en-US" sz="2000" b="0" kern="1200" cap="all" baseline="0" dirty="0" smtClean="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300"/>
              </a:spcAft>
              <a:buClr>
                <a:schemeClr val="accent3"/>
              </a:buClr>
              <a:buFont typeface="Arial" pitchFamily="34" charset="0"/>
              <a:buNone/>
            </a:pPr>
            <a:r>
              <a:rPr lang="en-US" dirty="0" smtClean="0"/>
              <a:t>Click to edit SUBHEAD</a:t>
            </a:r>
          </a:p>
        </p:txBody>
      </p:sp>
      <p:sp>
        <p:nvSpPr>
          <p:cNvPr id="4" name="Content Placeholder 3"/>
          <p:cNvSpPr>
            <a:spLocks noGrp="1"/>
          </p:cNvSpPr>
          <p:nvPr>
            <p:ph sz="half" idx="2"/>
          </p:nvPr>
        </p:nvSpPr>
        <p:spPr>
          <a:xfrm>
            <a:off x="565150" y="1619250"/>
            <a:ext cx="3939738" cy="4208464"/>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712138" y="1233109"/>
            <a:ext cx="3973076" cy="365760"/>
          </a:xfrm>
        </p:spPr>
        <p:txBody>
          <a:bodyPr anchor="t"/>
          <a:lstStyle>
            <a:lvl1pPr marL="0" indent="0">
              <a:buNone/>
              <a:defRPr lang="en-US" sz="2000" b="0" kern="1200" cap="all" baseline="0" dirty="0" smtClean="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300"/>
              </a:spcAft>
              <a:buClr>
                <a:schemeClr val="accent3"/>
              </a:buClr>
              <a:buFont typeface="Arial" pitchFamily="34" charset="0"/>
              <a:buNone/>
            </a:pPr>
            <a:r>
              <a:rPr lang="en-US" dirty="0" smtClean="0"/>
              <a:t>Click to edit SUBHEAD</a:t>
            </a:r>
          </a:p>
        </p:txBody>
      </p:sp>
      <p:sp>
        <p:nvSpPr>
          <p:cNvPr id="6" name="Content Placeholder 5"/>
          <p:cNvSpPr>
            <a:spLocks noGrp="1"/>
          </p:cNvSpPr>
          <p:nvPr>
            <p:ph sz="quarter" idx="4"/>
          </p:nvPr>
        </p:nvSpPr>
        <p:spPr>
          <a:xfrm>
            <a:off x="4715312" y="1619249"/>
            <a:ext cx="3969955" cy="4208464"/>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69377" t="52095" r="26868" b="33915"/>
          <a:stretch/>
        </p:blipFill>
        <p:spPr>
          <a:xfrm>
            <a:off x="409836" y="1290915"/>
            <a:ext cx="124198" cy="257583"/>
          </a:xfrm>
          <a:prstGeom prst="rect">
            <a:avLst/>
          </a:prstGeom>
        </p:spPr>
      </p:pic>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69377" t="52095" r="26868" b="33915"/>
          <a:stretch/>
        </p:blipFill>
        <p:spPr>
          <a:xfrm>
            <a:off x="4652589" y="1289707"/>
            <a:ext cx="124198" cy="257583"/>
          </a:xfrm>
          <a:prstGeom prst="rect">
            <a:avLst/>
          </a:prstGeom>
        </p:spPr>
      </p:pic>
    </p:spTree>
    <p:extLst>
      <p:ext uri="{BB962C8B-B14F-4D97-AF65-F5344CB8AC3E}">
        <p14:creationId xmlns:p14="http://schemas.microsoft.com/office/powerpoint/2010/main" val="14199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WITH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2367" y="1308101"/>
            <a:ext cx="4038600" cy="4519612"/>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08101"/>
            <a:ext cx="4038600" cy="4519612"/>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9" name="Straight Connector 8"/>
          <p:cNvCxnSpPr/>
          <p:nvPr/>
        </p:nvCxnSpPr>
        <p:spPr>
          <a:xfrm>
            <a:off x="4563611" y="1308100"/>
            <a:ext cx="0" cy="45138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21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with Subhead WITH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465589" y="1233109"/>
            <a:ext cx="4040188" cy="365760"/>
          </a:xfrm>
        </p:spPr>
        <p:txBody>
          <a:bodyPr anchor="t"/>
          <a:lstStyle>
            <a:lvl1pPr marL="0" indent="0">
              <a:buNone/>
              <a:defRPr lang="en-US" sz="2000" b="0" kern="1200" cap="all" baseline="0" dirty="0" smtClean="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300"/>
              </a:spcAft>
              <a:buClr>
                <a:schemeClr val="accent3"/>
              </a:buClr>
              <a:buFont typeface="Arial" pitchFamily="34" charset="0"/>
              <a:buNone/>
            </a:pPr>
            <a:r>
              <a:rPr lang="en-US" dirty="0" smtClean="0"/>
              <a:t>Click to edit SUBHEAD</a:t>
            </a:r>
          </a:p>
        </p:txBody>
      </p:sp>
      <p:sp>
        <p:nvSpPr>
          <p:cNvPr id="4" name="Content Placeholder 3"/>
          <p:cNvSpPr>
            <a:spLocks noGrp="1"/>
          </p:cNvSpPr>
          <p:nvPr>
            <p:ph sz="half" idx="2"/>
          </p:nvPr>
        </p:nvSpPr>
        <p:spPr>
          <a:xfrm>
            <a:off x="565150" y="1619250"/>
            <a:ext cx="3939738" cy="4208464"/>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5" y="1233109"/>
            <a:ext cx="4041775" cy="365760"/>
          </a:xfrm>
        </p:spPr>
        <p:txBody>
          <a:bodyPr anchor="t"/>
          <a:lstStyle>
            <a:lvl1pPr marL="0" indent="0">
              <a:buNone/>
              <a:defRPr lang="en-US" sz="2000" b="0" kern="1200" cap="all" baseline="0" dirty="0" smtClean="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300"/>
              </a:spcAft>
              <a:buClr>
                <a:schemeClr val="accent3"/>
              </a:buClr>
              <a:buFont typeface="Arial" pitchFamily="34" charset="0"/>
              <a:buNone/>
            </a:pPr>
            <a:r>
              <a:rPr lang="en-US" dirty="0" smtClean="0"/>
              <a:t>Click to edit SUBHEAD</a:t>
            </a:r>
          </a:p>
        </p:txBody>
      </p:sp>
      <p:sp>
        <p:nvSpPr>
          <p:cNvPr id="6" name="Content Placeholder 5"/>
          <p:cNvSpPr>
            <a:spLocks noGrp="1"/>
          </p:cNvSpPr>
          <p:nvPr>
            <p:ph sz="quarter" idx="4"/>
          </p:nvPr>
        </p:nvSpPr>
        <p:spPr>
          <a:xfrm>
            <a:off x="4648200" y="1619249"/>
            <a:ext cx="4038600" cy="4208464"/>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0" name="Straight Connector 9"/>
          <p:cNvCxnSpPr/>
          <p:nvPr/>
        </p:nvCxnSpPr>
        <p:spPr>
          <a:xfrm>
            <a:off x="4563611" y="1308100"/>
            <a:ext cx="0" cy="45138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04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ARROW Comparison with Subhead WITH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465589" y="1233109"/>
            <a:ext cx="4040188" cy="365760"/>
          </a:xfrm>
        </p:spPr>
        <p:txBody>
          <a:bodyPr anchor="t"/>
          <a:lstStyle>
            <a:lvl1pPr marL="0" indent="0">
              <a:buNone/>
              <a:defRPr lang="en-US" sz="2000" b="0" kern="1200" cap="all" baseline="0" dirty="0" smtClean="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300"/>
              </a:spcAft>
              <a:buClr>
                <a:schemeClr val="accent3"/>
              </a:buClr>
              <a:buFont typeface="Arial" pitchFamily="34" charset="0"/>
              <a:buNone/>
            </a:pPr>
            <a:r>
              <a:rPr lang="en-US" dirty="0" smtClean="0"/>
              <a:t>Click to edit SUBHEAD</a:t>
            </a:r>
          </a:p>
        </p:txBody>
      </p:sp>
      <p:sp>
        <p:nvSpPr>
          <p:cNvPr id="4" name="Content Placeholder 3"/>
          <p:cNvSpPr>
            <a:spLocks noGrp="1"/>
          </p:cNvSpPr>
          <p:nvPr>
            <p:ph sz="half" idx="2"/>
          </p:nvPr>
        </p:nvSpPr>
        <p:spPr>
          <a:xfrm>
            <a:off x="565150" y="1619250"/>
            <a:ext cx="3939738" cy="4208464"/>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712138" y="1233109"/>
            <a:ext cx="3973076" cy="365760"/>
          </a:xfrm>
        </p:spPr>
        <p:txBody>
          <a:bodyPr anchor="t"/>
          <a:lstStyle>
            <a:lvl1pPr marL="0" indent="0">
              <a:buNone/>
              <a:defRPr lang="en-US" sz="2000" b="0" kern="1200" cap="all" baseline="0" dirty="0" smtClean="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300"/>
              </a:spcAft>
              <a:buClr>
                <a:schemeClr val="accent3"/>
              </a:buClr>
              <a:buFont typeface="Arial" pitchFamily="34" charset="0"/>
              <a:buNone/>
            </a:pPr>
            <a:r>
              <a:rPr lang="en-US" dirty="0" smtClean="0"/>
              <a:t>Click to edit SUBHEAD</a:t>
            </a:r>
          </a:p>
        </p:txBody>
      </p:sp>
      <p:sp>
        <p:nvSpPr>
          <p:cNvPr id="6" name="Content Placeholder 5"/>
          <p:cNvSpPr>
            <a:spLocks noGrp="1"/>
          </p:cNvSpPr>
          <p:nvPr>
            <p:ph sz="quarter" idx="4"/>
          </p:nvPr>
        </p:nvSpPr>
        <p:spPr>
          <a:xfrm>
            <a:off x="4715312" y="1619249"/>
            <a:ext cx="3969955" cy="4208464"/>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0" name="Straight Connector 9"/>
          <p:cNvCxnSpPr/>
          <p:nvPr/>
        </p:nvCxnSpPr>
        <p:spPr>
          <a:xfrm>
            <a:off x="4563611" y="1308100"/>
            <a:ext cx="0" cy="45138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69377" t="52095" r="26868" b="33915"/>
          <a:stretch/>
        </p:blipFill>
        <p:spPr>
          <a:xfrm>
            <a:off x="409836" y="1290915"/>
            <a:ext cx="124198" cy="257583"/>
          </a:xfrm>
          <a:prstGeom prst="rect">
            <a:avLst/>
          </a:prstGeom>
        </p:spPr>
      </p:pic>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69377" t="52095" r="26868" b="33915"/>
          <a:stretch/>
        </p:blipFill>
        <p:spPr>
          <a:xfrm>
            <a:off x="4652589" y="1289707"/>
            <a:ext cx="124198" cy="257583"/>
          </a:xfrm>
          <a:prstGeom prst="rect">
            <a:avLst/>
          </a:prstGeom>
        </p:spPr>
      </p:pic>
    </p:spTree>
    <p:extLst>
      <p:ext uri="{BB962C8B-B14F-4D97-AF65-F5344CB8AC3E}">
        <p14:creationId xmlns:p14="http://schemas.microsoft.com/office/powerpoint/2010/main" val="60070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282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p:cNvSpPr txBox="1"/>
          <p:nvPr/>
        </p:nvSpPr>
        <p:spPr>
          <a:xfrm>
            <a:off x="465894" y="6111665"/>
            <a:ext cx="6037264" cy="415498"/>
          </a:xfrm>
          <a:prstGeom prst="rect">
            <a:avLst/>
          </a:prstGeom>
          <a:noFill/>
        </p:spPr>
        <p:txBody>
          <a:bodyPr wrap="square" rtlCol="0">
            <a:spAutoFit/>
          </a:bodyPr>
          <a:lstStyle/>
          <a:p>
            <a:pPr algn="just"/>
            <a:r>
              <a:rPr lang="en-US" sz="700" dirty="0">
                <a:solidFill>
                  <a:srgbClr val="2C3740"/>
                </a:solidFill>
                <a:cs typeface="Arial" charset="0"/>
              </a:rPr>
              <a:t>Lilly Confidential. Do Not Copy. Copyright ©2015 Eli Lilly and Company. Not for use in promotion. This is a forward-looking planning document. It is not our intention to implement marketing communications that fall beyond the currently approved indications. Any current promotional activities must be consistent with approved label and carried out in compliance with all company policies and applicable laws and regulations.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0345" y="5984340"/>
            <a:ext cx="1104701" cy="502465"/>
          </a:xfrm>
          <a:prstGeom prst="rect">
            <a:avLst/>
          </a:prstGeom>
        </p:spPr>
      </p:pic>
      <p:sp>
        <p:nvSpPr>
          <p:cNvPr id="8" name="Slide Number Placeholder 5"/>
          <p:cNvSpPr txBox="1">
            <a:spLocks/>
          </p:cNvSpPr>
          <p:nvPr/>
        </p:nvSpPr>
        <p:spPr>
          <a:xfrm>
            <a:off x="8194876" y="6129139"/>
            <a:ext cx="507872"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bg1"/>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45294B-9D02-485F-B88E-FCE99450F0B8}" type="slidenum">
              <a:rPr lang="en-US" smtClean="0">
                <a:solidFill>
                  <a:srgbClr val="2C3740"/>
                </a:solidFill>
                <a:latin typeface="DIN-Regular" pitchFamily="34" charset="0"/>
              </a:rPr>
              <a:pPr/>
              <a:t>‹#›</a:t>
            </a:fld>
            <a:endParaRPr lang="en-US" dirty="0">
              <a:solidFill>
                <a:srgbClr val="2C3740"/>
              </a:solidFill>
              <a:latin typeface="DIN-Regular" pitchFamily="34" charset="0"/>
            </a:endParaRPr>
          </a:p>
        </p:txBody>
      </p:sp>
      <p:sp>
        <p:nvSpPr>
          <p:cNvPr id="9" name="Rectangle 8"/>
          <p:cNvSpPr/>
          <p:nvPr/>
        </p:nvSpPr>
        <p:spPr>
          <a:xfrm>
            <a:off x="8917781" y="0"/>
            <a:ext cx="2262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92708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1" y="2667000"/>
            <a:ext cx="5381625" cy="1905000"/>
          </a:xfrm>
          <a:prstGeom prst="rect">
            <a:avLst/>
          </a:prstGeom>
          <a:gradFill flip="none" rotWithShape="1">
            <a:gsLst>
              <a:gs pos="51000">
                <a:srgbClr val="D62B1E">
                  <a:alpha val="95000"/>
                </a:srgbClr>
              </a:gs>
              <a:gs pos="100000">
                <a:srgbClr val="D62B1E">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4002" tIns="32001" rIns="64002" bIns="32001" rtlCol="0" anchor="ctr"/>
          <a:lstStyle/>
          <a:p>
            <a:pPr algn="ctr" defTabSz="914263"/>
            <a:endParaRPr lang="en-US" sz="2200" dirty="0">
              <a:solidFill>
                <a:prstClr val="white"/>
              </a:solidFill>
            </a:endParaRPr>
          </a:p>
        </p:txBody>
      </p:sp>
      <p:sp>
        <p:nvSpPr>
          <p:cNvPr id="2" name="Title 1"/>
          <p:cNvSpPr>
            <a:spLocks noGrp="1"/>
          </p:cNvSpPr>
          <p:nvPr>
            <p:ph type="ctrTitle"/>
          </p:nvPr>
        </p:nvSpPr>
        <p:spPr>
          <a:xfrm>
            <a:off x="66675" y="3048002"/>
            <a:ext cx="4552950" cy="679451"/>
          </a:xfrm>
        </p:spPr>
        <p:txBody>
          <a:bodyPr anchor="b"/>
          <a:lstStyle>
            <a:lvl1pPr>
              <a:defRPr sz="2800">
                <a:solidFill>
                  <a:schemeClr val="bg1"/>
                </a:solidFill>
                <a:latin typeface="DIN-Medium" panose="020B0500000000000000"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6675" y="3739475"/>
            <a:ext cx="4552950" cy="451526"/>
          </a:xfrm>
        </p:spPr>
        <p:txBody>
          <a:bodyPr tIns="0">
            <a:normAutofit/>
          </a:bodyPr>
          <a:lstStyle>
            <a:lvl1pPr marL="0" indent="0" algn="l">
              <a:buNone/>
              <a:defRPr sz="1700" i="1">
                <a:solidFill>
                  <a:schemeClr val="bg1"/>
                </a:solidFill>
                <a:latin typeface="DIN-Regular" panose="020B0500000000000000" pitchFamily="34" charset="0"/>
              </a:defRPr>
            </a:lvl1pPr>
            <a:lvl2pPr marL="457131" indent="0" algn="ctr">
              <a:buNone/>
              <a:defRPr>
                <a:solidFill>
                  <a:schemeClr val="tx1">
                    <a:tint val="75000"/>
                  </a:schemeClr>
                </a:solidFill>
              </a:defRPr>
            </a:lvl2pPr>
            <a:lvl3pPr marL="914263" indent="0" algn="ctr">
              <a:buNone/>
              <a:defRPr>
                <a:solidFill>
                  <a:schemeClr val="tx1">
                    <a:tint val="75000"/>
                  </a:schemeClr>
                </a:solidFill>
              </a:defRPr>
            </a:lvl3pPr>
            <a:lvl4pPr marL="1371395" indent="0" algn="ctr">
              <a:buNone/>
              <a:defRPr>
                <a:solidFill>
                  <a:schemeClr val="tx1">
                    <a:tint val="75000"/>
                  </a:schemeClr>
                </a:solidFill>
              </a:defRPr>
            </a:lvl4pPr>
            <a:lvl5pPr marL="1828527" indent="0" algn="ctr">
              <a:buNone/>
              <a:defRPr>
                <a:solidFill>
                  <a:schemeClr val="tx1">
                    <a:tint val="75000"/>
                  </a:schemeClr>
                </a:solidFill>
              </a:defRPr>
            </a:lvl5pPr>
            <a:lvl6pPr marL="2285658" indent="0" algn="ctr">
              <a:buNone/>
              <a:defRPr>
                <a:solidFill>
                  <a:schemeClr val="tx1">
                    <a:tint val="75000"/>
                  </a:schemeClr>
                </a:solidFill>
              </a:defRPr>
            </a:lvl6pPr>
            <a:lvl7pPr marL="2742789"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B2B8B9-3074-4BFD-8F0E-9E80D101EE1F}" type="datetime1">
              <a:rPr lang="en-US" smtClean="0">
                <a:solidFill>
                  <a:prstClr val="black">
                    <a:tint val="75000"/>
                  </a:prstClr>
                </a:solidFill>
              </a:rPr>
              <a:pPr/>
              <a:t>1/5/17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Company Confidential  ©2016 Eli Lilly and Company </a:t>
            </a:r>
          </a:p>
        </p:txBody>
      </p:sp>
      <p:sp>
        <p:nvSpPr>
          <p:cNvPr id="6" name="Slide Number Placeholder 5"/>
          <p:cNvSpPr>
            <a:spLocks noGrp="1"/>
          </p:cNvSpPr>
          <p:nvPr>
            <p:ph type="sldNum" sz="quarter" idx="12"/>
          </p:nvPr>
        </p:nvSpPr>
        <p:spPr/>
        <p:txBody>
          <a:bodyPr/>
          <a:lstStyle/>
          <a:p>
            <a:fld id="{2636FD9B-1E08-4C84-B30A-BCD6AFA963C3}" type="slidenum">
              <a:rPr lang="en-US" smtClean="0">
                <a:solidFill>
                  <a:prstClr val="black">
                    <a:tint val="75000"/>
                  </a:prstClr>
                </a:solidFill>
              </a:rPr>
              <a:pPr/>
              <a:t>‹#›</a:t>
            </a:fld>
            <a:endParaRPr lang="en-US" dirty="0">
              <a:solidFill>
                <a:prstClr val="black">
                  <a:tint val="75000"/>
                </a:prstClr>
              </a:solidFill>
            </a:endParaRPr>
          </a:p>
        </p:txBody>
      </p:sp>
      <p:sp>
        <p:nvSpPr>
          <p:cNvPr id="8" name="Title 1"/>
          <p:cNvSpPr txBox="1">
            <a:spLocks/>
          </p:cNvSpPr>
          <p:nvPr/>
        </p:nvSpPr>
        <p:spPr>
          <a:xfrm>
            <a:off x="6747462" y="387538"/>
            <a:ext cx="2162130" cy="338554"/>
          </a:xfrm>
          <a:prstGeom prst="rect">
            <a:avLst/>
          </a:prstGeom>
          <a:effectLst>
            <a:outerShdw blurRad="177800" dist="38100" dir="2700000" algn="tl" rotWithShape="0">
              <a:prstClr val="black">
                <a:alpha val="51000"/>
              </a:prstClr>
            </a:outerShdw>
          </a:effectLst>
        </p:spPr>
        <p:txBody>
          <a:bodyPr vert="horz" wrap="none" lIns="0" tIns="0" rIns="0" bIns="0" rtlCol="0" anchor="ctr">
            <a:spAutoFit/>
          </a:bodyPr>
          <a:lstStyle>
            <a:lvl1pPr algn="ctr" defTabSz="1306220" rtl="0" eaLnBrk="1" latinLnBrk="0" hangingPunct="1">
              <a:spcBef>
                <a:spcPct val="0"/>
              </a:spcBef>
              <a:buNone/>
              <a:defRPr sz="6300" kern="1200">
                <a:solidFill>
                  <a:schemeClr val="tx1"/>
                </a:solidFill>
                <a:latin typeface="+mj-lt"/>
                <a:ea typeface="+mj-ea"/>
                <a:cs typeface="+mj-cs"/>
              </a:defRPr>
            </a:lvl1pPr>
          </a:lstStyle>
          <a:p>
            <a:r>
              <a:rPr lang="en-US" sz="2200" dirty="0" smtClean="0">
                <a:solidFill>
                  <a:srgbClr val="D62B1E"/>
                </a:solidFill>
                <a:latin typeface="DIN-Bold" panose="020B0500000000000000" pitchFamily="34" charset="0"/>
              </a:rPr>
              <a:t>Lilly</a:t>
            </a:r>
            <a:r>
              <a:rPr lang="en-US" sz="2200" dirty="0" smtClean="0">
                <a:solidFill>
                  <a:prstClr val="black"/>
                </a:solidFill>
                <a:latin typeface="DIN-Bold" panose="020B0500000000000000" pitchFamily="34" charset="0"/>
              </a:rPr>
              <a:t> </a:t>
            </a:r>
            <a:r>
              <a:rPr lang="en-US" sz="2200" dirty="0" smtClean="0">
                <a:solidFill>
                  <a:prstClr val="white"/>
                </a:solidFill>
                <a:latin typeface="DIN-Regular" panose="020B0500000000000000" pitchFamily="34" charset="0"/>
              </a:rPr>
              <a:t>| USA.digital</a:t>
            </a:r>
            <a:endParaRPr lang="en-US" sz="2200" dirty="0">
              <a:solidFill>
                <a:prstClr val="white"/>
              </a:solidFill>
              <a:latin typeface="DIN-Regular" panose="020B0500000000000000" pitchFamily="34" charset="0"/>
            </a:endParaRPr>
          </a:p>
        </p:txBody>
      </p:sp>
    </p:spTree>
    <p:extLst>
      <p:ext uri="{BB962C8B-B14F-4D97-AF65-F5344CB8AC3E}">
        <p14:creationId xmlns:p14="http://schemas.microsoft.com/office/powerpoint/2010/main" val="2328128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200"/>
            </a:lvl1pPr>
            <a:lvl2pPr>
              <a:defRPr sz="2000"/>
            </a:lvl2pPr>
            <a:lvl3pPr>
              <a:defRPr sz="1700"/>
            </a:lvl3pPr>
            <a:lvl4pPr>
              <a:defRPr sz="14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F83AF3-2F4A-469A-AF6D-65E9C69DD00C}" type="datetime1">
              <a:rPr lang="en-US" smtClean="0">
                <a:solidFill>
                  <a:prstClr val="black">
                    <a:tint val="75000"/>
                  </a:prstClr>
                </a:solidFill>
              </a:rPr>
              <a:pPr/>
              <a:t>1/5/17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Company Confidential  ©2016 Eli Lilly and Company </a:t>
            </a:r>
          </a:p>
        </p:txBody>
      </p:sp>
      <p:sp>
        <p:nvSpPr>
          <p:cNvPr id="6" name="Slide Number Placeholder 5"/>
          <p:cNvSpPr>
            <a:spLocks noGrp="1"/>
          </p:cNvSpPr>
          <p:nvPr>
            <p:ph type="sldNum" sz="quarter" idx="12"/>
          </p:nvPr>
        </p:nvSpPr>
        <p:spPr/>
        <p:txBody>
          <a:bodyPr/>
          <a:lstStyle/>
          <a:p>
            <a:fld id="{2636FD9B-1E08-4C84-B30A-BCD6AFA963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01646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5207003"/>
            <a:ext cx="7772400" cy="736599"/>
          </a:xfrm>
        </p:spPr>
        <p:txBody>
          <a:bodyPr anchor="t"/>
          <a:lstStyle>
            <a:lvl1pPr algn="l">
              <a:defRPr sz="3100" b="1" cap="none"/>
            </a:lvl1pPr>
          </a:lstStyle>
          <a:p>
            <a:r>
              <a:rPr lang="en-US" dirty="0" smtClean="0"/>
              <a:t>SECTION TITLE</a:t>
            </a:r>
            <a:endParaRPr lang="en-US" dirty="0"/>
          </a:p>
        </p:txBody>
      </p:sp>
      <p:sp>
        <p:nvSpPr>
          <p:cNvPr id="4" name="Date Placeholder 3"/>
          <p:cNvSpPr>
            <a:spLocks noGrp="1"/>
          </p:cNvSpPr>
          <p:nvPr>
            <p:ph type="dt" sz="half" idx="10"/>
          </p:nvPr>
        </p:nvSpPr>
        <p:spPr/>
        <p:txBody>
          <a:bodyPr/>
          <a:lstStyle/>
          <a:p>
            <a:fld id="{B7E91C63-AFB7-4E25-85EE-13AA49E065A9}" type="datetime1">
              <a:rPr lang="en-US" smtClean="0">
                <a:solidFill>
                  <a:prstClr val="black">
                    <a:tint val="75000"/>
                  </a:prstClr>
                </a:solidFill>
              </a:rPr>
              <a:pPr/>
              <a:t>1/5/17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Company Confidential  ©2016 Eli Lilly and Company </a:t>
            </a:r>
          </a:p>
        </p:txBody>
      </p:sp>
      <p:sp>
        <p:nvSpPr>
          <p:cNvPr id="6" name="Slide Number Placeholder 5"/>
          <p:cNvSpPr>
            <a:spLocks noGrp="1"/>
          </p:cNvSpPr>
          <p:nvPr>
            <p:ph type="sldNum" sz="quarter" idx="12"/>
          </p:nvPr>
        </p:nvSpPr>
        <p:spPr/>
        <p:txBody>
          <a:bodyPr/>
          <a:lstStyle/>
          <a:p>
            <a:fld id="{2636FD9B-1E08-4C84-B30A-BCD6AFA963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8752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Bumper Slide">
    <p:spTree>
      <p:nvGrpSpPr>
        <p:cNvPr id="1" name=""/>
        <p:cNvGrpSpPr/>
        <p:nvPr/>
      </p:nvGrpSpPr>
      <p:grpSpPr>
        <a:xfrm>
          <a:off x="0" y="0"/>
          <a:ext cx="0" cy="0"/>
          <a:chOff x="0" y="0"/>
          <a:chExt cx="0" cy="0"/>
        </a:xfrm>
      </p:grpSpPr>
      <p:sp>
        <p:nvSpPr>
          <p:cNvPr id="11" name="Rectangle 10"/>
          <p:cNvSpPr/>
          <p:nvPr/>
        </p:nvSpPr>
        <p:spPr>
          <a:xfrm>
            <a:off x="0" y="0"/>
            <a:ext cx="89154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hasCustomPrompt="1"/>
          </p:nvPr>
        </p:nvSpPr>
        <p:spPr>
          <a:xfrm>
            <a:off x="447134" y="2656747"/>
            <a:ext cx="7391400" cy="688975"/>
          </a:xfrm>
        </p:spPr>
        <p:txBody>
          <a:bodyPr anchor="b"/>
          <a:lstStyle>
            <a:lvl1pPr algn="l" defTabSz="914400" rtl="0" eaLnBrk="1" latinLnBrk="0" hangingPunct="1">
              <a:lnSpc>
                <a:spcPct val="90000"/>
              </a:lnSpc>
              <a:spcBef>
                <a:spcPct val="0"/>
              </a:spcBef>
              <a:buNone/>
              <a:defRPr lang="en-US" sz="2800" kern="1200" cap="all" spc="0" baseline="0" dirty="0">
                <a:solidFill>
                  <a:schemeClr val="bg1"/>
                </a:solidFill>
                <a:latin typeface="DIN-Regular" pitchFamily="34" charset="0"/>
                <a:ea typeface="+mj-ea"/>
                <a:cs typeface="+mj-cs"/>
              </a:defRPr>
            </a:lvl1pPr>
          </a:lstStyle>
          <a:p>
            <a:r>
              <a:rPr lang="en-US" dirty="0" smtClean="0"/>
              <a:t>CLICK TO EDIT MASTER TITLE STYLE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0345" y="5984340"/>
            <a:ext cx="1104702" cy="502465"/>
          </a:xfrm>
          <a:prstGeom prst="rect">
            <a:avLst/>
          </a:prstGeom>
        </p:spPr>
      </p:pic>
      <p:sp>
        <p:nvSpPr>
          <p:cNvPr id="3" name="Subtitle 2"/>
          <p:cNvSpPr>
            <a:spLocks noGrp="1"/>
          </p:cNvSpPr>
          <p:nvPr>
            <p:ph type="subTitle" idx="1" hasCustomPrompt="1"/>
          </p:nvPr>
        </p:nvSpPr>
        <p:spPr>
          <a:xfrm>
            <a:off x="593694" y="3522041"/>
            <a:ext cx="7391400" cy="364932"/>
          </a:xfrm>
        </p:spPr>
        <p:txBody>
          <a:bodyPr>
            <a:normAutofit/>
          </a:bodyPr>
          <a:lstStyle>
            <a:lvl1pPr marL="0" indent="0" algn="l">
              <a:buNone/>
              <a:defRPr sz="1600" b="0" cap="all"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Slide Number Placeholder 5"/>
          <p:cNvSpPr>
            <a:spLocks noGrp="1"/>
          </p:cNvSpPr>
          <p:nvPr>
            <p:ph type="sldNum" sz="quarter" idx="4"/>
          </p:nvPr>
        </p:nvSpPr>
        <p:spPr>
          <a:xfrm>
            <a:off x="8194876" y="6129139"/>
            <a:ext cx="507872" cy="365125"/>
          </a:xfrm>
          <a:prstGeom prst="rect">
            <a:avLst/>
          </a:prstGeom>
        </p:spPr>
        <p:txBody>
          <a:bodyPr vert="horz" lIns="91440" tIns="45720" rIns="91440" bIns="45720" rtlCol="0" anchor="ctr"/>
          <a:lstStyle>
            <a:lvl1pPr algn="r">
              <a:defRPr sz="900">
                <a:solidFill>
                  <a:schemeClr val="bg1"/>
                </a:solidFill>
                <a:latin typeface="DIN-Regular" pitchFamily="34" charset="0"/>
              </a:defRPr>
            </a:lvl1pPr>
          </a:lstStyle>
          <a:p>
            <a:fld id="{3145294B-9D02-485F-B88E-FCE99450F0B8}" type="slidenum">
              <a:rPr lang="en-US" smtClean="0">
                <a:solidFill>
                  <a:prstClr val="white"/>
                </a:solidFill>
                <a:cs typeface="Arial" charset="0"/>
              </a:rPr>
              <a:pPr/>
              <a:t>‹#›</a:t>
            </a:fld>
            <a:endParaRPr lang="en-US" dirty="0">
              <a:solidFill>
                <a:prstClr val="white"/>
              </a:solidFill>
              <a:cs typeface="Arial" charset="0"/>
            </a:endParaRPr>
          </a:p>
        </p:txBody>
      </p:sp>
      <p:cxnSp>
        <p:nvCxnSpPr>
          <p:cNvPr id="9" name="Straight Connector 8"/>
          <p:cNvCxnSpPr/>
          <p:nvPr/>
        </p:nvCxnSpPr>
        <p:spPr>
          <a:xfrm>
            <a:off x="560453" y="3351794"/>
            <a:ext cx="5931373" cy="0"/>
          </a:xfrm>
          <a:prstGeom prst="line">
            <a:avLst/>
          </a:prstGeom>
          <a:ln w="6350">
            <a:gradFill flip="none" rotWithShape="1">
              <a:gsLst>
                <a:gs pos="46250">
                  <a:schemeClr val="accent3"/>
                </a:gs>
                <a:gs pos="0">
                  <a:schemeClr val="accent3"/>
                </a:gs>
                <a:gs pos="89573">
                  <a:schemeClr val="accent3">
                    <a:alpha val="59000"/>
                  </a:schemeClr>
                </a:gs>
                <a:gs pos="100000">
                  <a:schemeClr val="accent3">
                    <a:alpha val="7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5894" y="6111665"/>
            <a:ext cx="6037264" cy="415498"/>
          </a:xfrm>
          <a:prstGeom prst="rect">
            <a:avLst/>
          </a:prstGeom>
          <a:noFill/>
        </p:spPr>
        <p:txBody>
          <a:bodyPr wrap="square" rtlCol="0">
            <a:spAutoFit/>
          </a:bodyPr>
          <a:lstStyle/>
          <a:p>
            <a:pPr algn="just"/>
            <a:r>
              <a:rPr lang="en-US" sz="700" dirty="0">
                <a:solidFill>
                  <a:prstClr val="white"/>
                </a:solidFill>
                <a:cs typeface="Arial" charset="0"/>
              </a:rPr>
              <a:t>Lilly Confidential. Do Not Copy. Copyright ©2015 Eli Lilly and Company. Not for use in promotion. This is a forward-looking planning document. It is not our intention to implement marketing communications that fall beyond the currently approved indications. Any current promotional activities must be consistent with approved label and carried out in compliance with all company policies and applicable laws and regulations.</a:t>
            </a:r>
          </a:p>
        </p:txBody>
      </p:sp>
    </p:spTree>
    <p:extLst>
      <p:ext uri="{BB962C8B-B14F-4D97-AF65-F5344CB8AC3E}">
        <p14:creationId xmlns:p14="http://schemas.microsoft.com/office/powerpoint/2010/main" val="244872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D4C0DE-062D-40F3-8871-8AE056A14F0E}" type="datetime1">
              <a:rPr lang="en-US" smtClean="0">
                <a:solidFill>
                  <a:prstClr val="black">
                    <a:tint val="75000"/>
                  </a:prstClr>
                </a:solidFill>
              </a:rPr>
              <a:pPr/>
              <a:t>1/5/17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smtClean="0">
                <a:solidFill>
                  <a:prstClr val="black">
                    <a:tint val="75000"/>
                  </a:prstClr>
                </a:solidFill>
              </a:rPr>
              <a:t>Company Confidential  ©2016 Eli Lilly and Company </a:t>
            </a:r>
          </a:p>
        </p:txBody>
      </p:sp>
      <p:sp>
        <p:nvSpPr>
          <p:cNvPr id="7" name="Slide Number Placeholder 6"/>
          <p:cNvSpPr>
            <a:spLocks noGrp="1"/>
          </p:cNvSpPr>
          <p:nvPr>
            <p:ph type="sldNum" sz="quarter" idx="12"/>
          </p:nvPr>
        </p:nvSpPr>
        <p:spPr/>
        <p:txBody>
          <a:bodyPr/>
          <a:lstStyle/>
          <a:p>
            <a:fld id="{2636FD9B-1E08-4C84-B30A-BCD6AFA963C3}" type="slidenum">
              <a:rPr lang="en-US" smtClean="0">
                <a:solidFill>
                  <a:prstClr val="black">
                    <a:tint val="75000"/>
                  </a:prstClr>
                </a:solidFill>
              </a:rPr>
              <a:pPr/>
              <a:t>‹#›</a:t>
            </a:fld>
            <a:endParaRPr lang="en-US" dirty="0">
              <a:solidFill>
                <a:prstClr val="black">
                  <a:tint val="75000"/>
                </a:prstClr>
              </a:solidFill>
            </a:endParaRPr>
          </a:p>
        </p:txBody>
      </p:sp>
      <p:sp>
        <p:nvSpPr>
          <p:cNvPr id="8" name="Title Placeholder 1"/>
          <p:cNvSpPr txBox="1">
            <a:spLocks/>
          </p:cNvSpPr>
          <p:nvPr/>
        </p:nvSpPr>
        <p:spPr>
          <a:xfrm>
            <a:off x="95250" y="99785"/>
            <a:ext cx="8953500" cy="381000"/>
          </a:xfrm>
          <a:prstGeom prst="rect">
            <a:avLst/>
          </a:prstGeom>
          <a:noFill/>
        </p:spPr>
        <p:txBody>
          <a:bodyPr vert="horz" lIns="91426" tIns="45714" rIns="91426" bIns="45714" rtlCol="0" anchor="ctr">
            <a:noAutofit/>
          </a:bodyPr>
          <a:lstStyle>
            <a:lvl1pPr algn="l" defTabSz="1306220" rtl="0" eaLnBrk="1" latinLnBrk="0" hangingPunct="1">
              <a:spcBef>
                <a:spcPct val="0"/>
              </a:spcBef>
              <a:buNone/>
              <a:defRPr sz="3200" kern="1200">
                <a:solidFill>
                  <a:srgbClr val="D62B1E"/>
                </a:solidFill>
                <a:latin typeface="DIN-Bold" panose="020B0500000000000000" pitchFamily="34" charset="0"/>
                <a:ea typeface="+mj-ea"/>
                <a:cs typeface="+mj-cs"/>
              </a:defRPr>
            </a:lvl1pPr>
          </a:lstStyle>
          <a:p>
            <a:r>
              <a:rPr lang="en-US" sz="1300" dirty="0" smtClean="0"/>
              <a:t>Lilly </a:t>
            </a:r>
            <a:r>
              <a:rPr lang="en-US" sz="1300" dirty="0" smtClean="0">
                <a:solidFill>
                  <a:prstClr val="black"/>
                </a:solidFill>
                <a:latin typeface="DIN-Regular" panose="020B0500000000000000" pitchFamily="34" charset="0"/>
              </a:rPr>
              <a:t>| USA.digital</a:t>
            </a:r>
            <a:endParaRPr lang="en-US" sz="1300" dirty="0">
              <a:solidFill>
                <a:prstClr val="black"/>
              </a:solidFill>
              <a:latin typeface="DIN-Regular" panose="020B0500000000000000" pitchFamily="34" charset="0"/>
            </a:endParaRPr>
          </a:p>
        </p:txBody>
      </p:sp>
    </p:spTree>
    <p:extLst>
      <p:ext uri="{BB962C8B-B14F-4D97-AF65-F5344CB8AC3E}">
        <p14:creationId xmlns:p14="http://schemas.microsoft.com/office/powerpoint/2010/main" val="42366386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con Li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0FE54D5-B058-47A7-BBAA-9B25A35B0E5B}" type="datetime1">
              <a:rPr lang="en-US" smtClean="0">
                <a:solidFill>
                  <a:prstClr val="black">
                    <a:tint val="75000"/>
                  </a:prstClr>
                </a:solidFill>
              </a:rPr>
              <a:pPr/>
              <a:t>1/5/17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Company Confidential  ©2016 Eli Lilly and Company </a:t>
            </a:r>
          </a:p>
        </p:txBody>
      </p:sp>
      <p:sp>
        <p:nvSpPr>
          <p:cNvPr id="5" name="Slide Number Placeholder 4"/>
          <p:cNvSpPr>
            <a:spLocks noGrp="1"/>
          </p:cNvSpPr>
          <p:nvPr>
            <p:ph type="sldNum" sz="quarter" idx="12"/>
          </p:nvPr>
        </p:nvSpPr>
        <p:spPr/>
        <p:txBody>
          <a:bodyPr/>
          <a:lstStyle/>
          <a:p>
            <a:fld id="{2636FD9B-1E08-4C84-B30A-BCD6AFA963C3}" type="slidenum">
              <a:rPr lang="en-US" smtClean="0">
                <a:solidFill>
                  <a:prstClr val="black">
                    <a:tint val="75000"/>
                  </a:prstClr>
                </a:solidFill>
              </a:rPr>
              <a:pPr/>
              <a:t>‹#›</a:t>
            </a:fld>
            <a:endParaRPr lang="en-US" dirty="0">
              <a:solidFill>
                <a:prstClr val="black">
                  <a:tint val="75000"/>
                </a:prstClr>
              </a:solidFill>
            </a:endParaRPr>
          </a:p>
        </p:txBody>
      </p:sp>
      <p:sp>
        <p:nvSpPr>
          <p:cNvPr id="6" name="Title Placeholder 1"/>
          <p:cNvSpPr txBox="1">
            <a:spLocks/>
          </p:cNvSpPr>
          <p:nvPr/>
        </p:nvSpPr>
        <p:spPr>
          <a:xfrm>
            <a:off x="95250" y="99785"/>
            <a:ext cx="8953500" cy="381000"/>
          </a:xfrm>
          <a:prstGeom prst="rect">
            <a:avLst/>
          </a:prstGeom>
          <a:noFill/>
        </p:spPr>
        <p:txBody>
          <a:bodyPr vert="horz" lIns="91426" tIns="45714" rIns="91426" bIns="45714" rtlCol="0" anchor="ctr">
            <a:noAutofit/>
          </a:bodyPr>
          <a:lstStyle>
            <a:lvl1pPr algn="l" defTabSz="1306220" rtl="0" eaLnBrk="1" latinLnBrk="0" hangingPunct="1">
              <a:spcBef>
                <a:spcPct val="0"/>
              </a:spcBef>
              <a:buNone/>
              <a:defRPr sz="3200" kern="1200">
                <a:solidFill>
                  <a:srgbClr val="D62B1E"/>
                </a:solidFill>
                <a:latin typeface="DIN-Bold" panose="020B0500000000000000" pitchFamily="34" charset="0"/>
                <a:ea typeface="+mj-ea"/>
                <a:cs typeface="+mj-cs"/>
              </a:defRPr>
            </a:lvl1pPr>
          </a:lstStyle>
          <a:p>
            <a:r>
              <a:rPr lang="en-US" sz="1300" dirty="0" smtClean="0"/>
              <a:t>Lilly </a:t>
            </a:r>
            <a:r>
              <a:rPr lang="en-US" sz="1300" dirty="0" smtClean="0">
                <a:solidFill>
                  <a:prstClr val="black"/>
                </a:solidFill>
                <a:latin typeface="DIN-Regular" panose="020B0500000000000000" pitchFamily="34" charset="0"/>
              </a:rPr>
              <a:t>| USA.digital</a:t>
            </a:r>
            <a:endParaRPr lang="en-US" sz="1300" dirty="0">
              <a:solidFill>
                <a:prstClr val="black"/>
              </a:solidFill>
              <a:latin typeface="DIN-Regular" panose="020B0500000000000000" pitchFamily="34" charset="0"/>
            </a:endParaRPr>
          </a:p>
        </p:txBody>
      </p:sp>
      <p:sp>
        <p:nvSpPr>
          <p:cNvPr id="7" name="Picture Placeholder 2"/>
          <p:cNvSpPr>
            <a:spLocks noGrp="1"/>
          </p:cNvSpPr>
          <p:nvPr>
            <p:ph type="pic" idx="1" hasCustomPrompt="1"/>
          </p:nvPr>
        </p:nvSpPr>
        <p:spPr>
          <a:xfrm>
            <a:off x="809625" y="1865313"/>
            <a:ext cx="571500" cy="762000"/>
          </a:xfrm>
        </p:spPr>
        <p:txBody>
          <a:bodyPr>
            <a:normAutofit/>
          </a:bodyPr>
          <a:lstStyle>
            <a:lvl1pPr marL="0" indent="0">
              <a:buNone/>
              <a:defRPr sz="1400"/>
            </a:lvl1pPr>
            <a:lvl2pPr marL="457131" indent="0">
              <a:buNone/>
              <a:defRPr sz="2800"/>
            </a:lvl2pPr>
            <a:lvl3pPr marL="914263" indent="0">
              <a:buNone/>
              <a:defRPr sz="2400"/>
            </a:lvl3pPr>
            <a:lvl4pPr marL="1371395" indent="0">
              <a:buNone/>
              <a:defRPr sz="2000"/>
            </a:lvl4pPr>
            <a:lvl5pPr marL="1828527" indent="0">
              <a:buNone/>
              <a:defRPr sz="2000"/>
            </a:lvl5pPr>
            <a:lvl6pPr marL="2285658" indent="0">
              <a:buNone/>
              <a:defRPr sz="2000"/>
            </a:lvl6pPr>
            <a:lvl7pPr marL="2742789" indent="0">
              <a:buNone/>
              <a:defRPr sz="2000"/>
            </a:lvl7pPr>
            <a:lvl8pPr marL="3199920" indent="0">
              <a:buNone/>
              <a:defRPr sz="2000"/>
            </a:lvl8pPr>
            <a:lvl9pPr marL="3657051" indent="0">
              <a:buNone/>
              <a:defRPr sz="2000"/>
            </a:lvl9pPr>
          </a:lstStyle>
          <a:p>
            <a:r>
              <a:rPr lang="en-US" dirty="0" smtClean="0"/>
              <a:t>icon</a:t>
            </a:r>
            <a:endParaRPr lang="en-US" dirty="0"/>
          </a:p>
        </p:txBody>
      </p:sp>
      <p:sp>
        <p:nvSpPr>
          <p:cNvPr id="39" name="Text Placeholder 38"/>
          <p:cNvSpPr>
            <a:spLocks noGrp="1"/>
          </p:cNvSpPr>
          <p:nvPr>
            <p:ph type="body" sz="quarter" idx="20" hasCustomPrompt="1"/>
          </p:nvPr>
        </p:nvSpPr>
        <p:spPr>
          <a:xfrm>
            <a:off x="1476376" y="1714500"/>
            <a:ext cx="2333625" cy="341313"/>
          </a:xfrm>
        </p:spPr>
        <p:txBody>
          <a:bodyPr>
            <a:noAutofit/>
          </a:bodyPr>
          <a:lstStyle>
            <a:lvl1pPr marL="0" indent="0">
              <a:buNone/>
              <a:defRPr sz="1400" baseline="0">
                <a:solidFill>
                  <a:srgbClr val="D62B1E"/>
                </a:solidFill>
                <a:latin typeface="DIN-Bold" panose="020B0500000000000000" pitchFamily="34" charset="0"/>
              </a:defRPr>
            </a:lvl1pPr>
          </a:lstStyle>
          <a:p>
            <a:pPr lvl="0"/>
            <a:r>
              <a:rPr lang="en-US" dirty="0" smtClean="0"/>
              <a:t>Item Title</a:t>
            </a:r>
            <a:endParaRPr lang="en-US" dirty="0"/>
          </a:p>
        </p:txBody>
      </p:sp>
      <p:sp>
        <p:nvSpPr>
          <p:cNvPr id="42" name="Text Placeholder 38"/>
          <p:cNvSpPr>
            <a:spLocks noGrp="1"/>
          </p:cNvSpPr>
          <p:nvPr>
            <p:ph type="body" sz="quarter" idx="21" hasCustomPrompt="1"/>
          </p:nvPr>
        </p:nvSpPr>
        <p:spPr>
          <a:xfrm>
            <a:off x="1476376" y="1992313"/>
            <a:ext cx="2333625" cy="825500"/>
          </a:xfrm>
        </p:spPr>
        <p:txBody>
          <a:bodyPr>
            <a:noAutofit/>
          </a:bodyPr>
          <a:lstStyle>
            <a:lvl1pPr marL="0" indent="0">
              <a:buNone/>
              <a:defRPr sz="1000" baseline="0">
                <a:solidFill>
                  <a:schemeClr val="tx1"/>
                </a:solidFill>
                <a:latin typeface="DIN-Regular" panose="020B0500000000000000" pitchFamily="34" charset="0"/>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ut</a:t>
            </a:r>
            <a:r>
              <a:rPr lang="en-US" dirty="0" smtClean="0"/>
              <a:t> </a:t>
            </a:r>
            <a:r>
              <a:rPr lang="en-US" dirty="0" err="1" smtClean="0"/>
              <a:t>eleifend</a:t>
            </a:r>
            <a:r>
              <a:rPr lang="en-US" dirty="0" smtClean="0"/>
              <a:t> </a:t>
            </a:r>
            <a:r>
              <a:rPr lang="en-US" dirty="0" err="1" smtClean="0"/>
              <a:t>lectus</a:t>
            </a:r>
            <a:r>
              <a:rPr lang="en-US" dirty="0" smtClean="0"/>
              <a:t>. Maecenas non </a:t>
            </a:r>
            <a:r>
              <a:rPr lang="en-US" dirty="0" err="1" smtClean="0"/>
              <a:t>viverra</a:t>
            </a:r>
            <a:r>
              <a:rPr lang="en-US" dirty="0" smtClean="0"/>
              <a:t> </a:t>
            </a:r>
            <a:r>
              <a:rPr lang="en-US" dirty="0" err="1" smtClean="0"/>
              <a:t>enim</a:t>
            </a:r>
            <a:r>
              <a:rPr lang="en-US" dirty="0" smtClean="0"/>
              <a:t>, et </a:t>
            </a:r>
            <a:r>
              <a:rPr lang="en-US" dirty="0" err="1" smtClean="0"/>
              <a:t>consequat</a:t>
            </a:r>
            <a:r>
              <a:rPr lang="en-US" dirty="0" smtClean="0"/>
              <a:t> </a:t>
            </a:r>
            <a:r>
              <a:rPr lang="en-US" dirty="0" err="1" smtClean="0"/>
              <a:t>neque</a:t>
            </a:r>
            <a:r>
              <a:rPr lang="en-US" dirty="0" smtClean="0"/>
              <a:t>.</a:t>
            </a:r>
            <a:endParaRPr lang="en-US" dirty="0"/>
          </a:p>
        </p:txBody>
      </p:sp>
      <p:sp>
        <p:nvSpPr>
          <p:cNvPr id="43" name="Picture Placeholder 2"/>
          <p:cNvSpPr>
            <a:spLocks noGrp="1"/>
          </p:cNvSpPr>
          <p:nvPr>
            <p:ph type="pic" idx="22" hasCustomPrompt="1"/>
          </p:nvPr>
        </p:nvSpPr>
        <p:spPr>
          <a:xfrm>
            <a:off x="809625" y="3262313"/>
            <a:ext cx="571500" cy="762000"/>
          </a:xfrm>
        </p:spPr>
        <p:txBody>
          <a:bodyPr>
            <a:normAutofit/>
          </a:bodyPr>
          <a:lstStyle>
            <a:lvl1pPr marL="0" indent="0">
              <a:buNone/>
              <a:defRPr sz="1400"/>
            </a:lvl1pPr>
            <a:lvl2pPr marL="457131" indent="0">
              <a:buNone/>
              <a:defRPr sz="2800"/>
            </a:lvl2pPr>
            <a:lvl3pPr marL="914263" indent="0">
              <a:buNone/>
              <a:defRPr sz="2400"/>
            </a:lvl3pPr>
            <a:lvl4pPr marL="1371395" indent="0">
              <a:buNone/>
              <a:defRPr sz="2000"/>
            </a:lvl4pPr>
            <a:lvl5pPr marL="1828527" indent="0">
              <a:buNone/>
              <a:defRPr sz="2000"/>
            </a:lvl5pPr>
            <a:lvl6pPr marL="2285658" indent="0">
              <a:buNone/>
              <a:defRPr sz="2000"/>
            </a:lvl6pPr>
            <a:lvl7pPr marL="2742789" indent="0">
              <a:buNone/>
              <a:defRPr sz="2000"/>
            </a:lvl7pPr>
            <a:lvl8pPr marL="3199920" indent="0">
              <a:buNone/>
              <a:defRPr sz="2000"/>
            </a:lvl8pPr>
            <a:lvl9pPr marL="3657051" indent="0">
              <a:buNone/>
              <a:defRPr sz="2000"/>
            </a:lvl9pPr>
          </a:lstStyle>
          <a:p>
            <a:r>
              <a:rPr lang="en-US" dirty="0" smtClean="0"/>
              <a:t>icon</a:t>
            </a:r>
            <a:endParaRPr lang="en-US" dirty="0"/>
          </a:p>
        </p:txBody>
      </p:sp>
      <p:sp>
        <p:nvSpPr>
          <p:cNvPr id="44" name="Text Placeholder 38"/>
          <p:cNvSpPr>
            <a:spLocks noGrp="1"/>
          </p:cNvSpPr>
          <p:nvPr>
            <p:ph type="body" sz="quarter" idx="23" hasCustomPrompt="1"/>
          </p:nvPr>
        </p:nvSpPr>
        <p:spPr>
          <a:xfrm>
            <a:off x="1476376" y="3111500"/>
            <a:ext cx="2333625" cy="341313"/>
          </a:xfrm>
        </p:spPr>
        <p:txBody>
          <a:bodyPr>
            <a:noAutofit/>
          </a:bodyPr>
          <a:lstStyle>
            <a:lvl1pPr marL="0" indent="0">
              <a:buNone/>
              <a:defRPr sz="1400" baseline="0">
                <a:solidFill>
                  <a:srgbClr val="D62B1E"/>
                </a:solidFill>
                <a:latin typeface="DIN-Bold" panose="020B0500000000000000" pitchFamily="34" charset="0"/>
              </a:defRPr>
            </a:lvl1pPr>
          </a:lstStyle>
          <a:p>
            <a:pPr lvl="0"/>
            <a:r>
              <a:rPr lang="en-US" dirty="0" smtClean="0"/>
              <a:t>Item Title</a:t>
            </a:r>
            <a:endParaRPr lang="en-US" dirty="0"/>
          </a:p>
        </p:txBody>
      </p:sp>
      <p:sp>
        <p:nvSpPr>
          <p:cNvPr id="45" name="Text Placeholder 38"/>
          <p:cNvSpPr>
            <a:spLocks noGrp="1"/>
          </p:cNvSpPr>
          <p:nvPr>
            <p:ph type="body" sz="quarter" idx="24" hasCustomPrompt="1"/>
          </p:nvPr>
        </p:nvSpPr>
        <p:spPr>
          <a:xfrm>
            <a:off x="1476376" y="3389313"/>
            <a:ext cx="2333625" cy="825500"/>
          </a:xfrm>
        </p:spPr>
        <p:txBody>
          <a:bodyPr>
            <a:noAutofit/>
          </a:bodyPr>
          <a:lstStyle>
            <a:lvl1pPr marL="0" indent="0">
              <a:buNone/>
              <a:defRPr sz="1000" baseline="0">
                <a:solidFill>
                  <a:schemeClr val="tx1"/>
                </a:solidFill>
                <a:latin typeface="DIN-Regular" panose="020B0500000000000000" pitchFamily="34" charset="0"/>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ut</a:t>
            </a:r>
            <a:r>
              <a:rPr lang="en-US" dirty="0" smtClean="0"/>
              <a:t> </a:t>
            </a:r>
            <a:r>
              <a:rPr lang="en-US" dirty="0" err="1" smtClean="0"/>
              <a:t>eleifend</a:t>
            </a:r>
            <a:r>
              <a:rPr lang="en-US" dirty="0" smtClean="0"/>
              <a:t> </a:t>
            </a:r>
            <a:r>
              <a:rPr lang="en-US" dirty="0" err="1" smtClean="0"/>
              <a:t>lectus</a:t>
            </a:r>
            <a:r>
              <a:rPr lang="en-US" dirty="0" smtClean="0"/>
              <a:t>. Maecenas non </a:t>
            </a:r>
            <a:r>
              <a:rPr lang="en-US" dirty="0" err="1" smtClean="0"/>
              <a:t>viverra</a:t>
            </a:r>
            <a:r>
              <a:rPr lang="en-US" dirty="0" smtClean="0"/>
              <a:t> </a:t>
            </a:r>
            <a:r>
              <a:rPr lang="en-US" dirty="0" err="1" smtClean="0"/>
              <a:t>enim</a:t>
            </a:r>
            <a:r>
              <a:rPr lang="en-US" dirty="0" smtClean="0"/>
              <a:t>, et </a:t>
            </a:r>
            <a:r>
              <a:rPr lang="en-US" dirty="0" err="1" smtClean="0"/>
              <a:t>consequat</a:t>
            </a:r>
            <a:r>
              <a:rPr lang="en-US" dirty="0" smtClean="0"/>
              <a:t> </a:t>
            </a:r>
            <a:r>
              <a:rPr lang="en-US" dirty="0" err="1" smtClean="0"/>
              <a:t>neque</a:t>
            </a:r>
            <a:r>
              <a:rPr lang="en-US" dirty="0" smtClean="0"/>
              <a:t>.</a:t>
            </a:r>
            <a:endParaRPr lang="en-US" dirty="0"/>
          </a:p>
        </p:txBody>
      </p:sp>
      <p:sp>
        <p:nvSpPr>
          <p:cNvPr id="46" name="Picture Placeholder 2"/>
          <p:cNvSpPr>
            <a:spLocks noGrp="1"/>
          </p:cNvSpPr>
          <p:nvPr>
            <p:ph type="pic" idx="25" hasCustomPrompt="1"/>
          </p:nvPr>
        </p:nvSpPr>
        <p:spPr>
          <a:xfrm>
            <a:off x="809625" y="4659313"/>
            <a:ext cx="571500" cy="762000"/>
          </a:xfrm>
        </p:spPr>
        <p:txBody>
          <a:bodyPr>
            <a:normAutofit/>
          </a:bodyPr>
          <a:lstStyle>
            <a:lvl1pPr marL="0" indent="0">
              <a:buNone/>
              <a:defRPr sz="1400"/>
            </a:lvl1pPr>
            <a:lvl2pPr marL="457131" indent="0">
              <a:buNone/>
              <a:defRPr sz="2800"/>
            </a:lvl2pPr>
            <a:lvl3pPr marL="914263" indent="0">
              <a:buNone/>
              <a:defRPr sz="2400"/>
            </a:lvl3pPr>
            <a:lvl4pPr marL="1371395" indent="0">
              <a:buNone/>
              <a:defRPr sz="2000"/>
            </a:lvl4pPr>
            <a:lvl5pPr marL="1828527" indent="0">
              <a:buNone/>
              <a:defRPr sz="2000"/>
            </a:lvl5pPr>
            <a:lvl6pPr marL="2285658" indent="0">
              <a:buNone/>
              <a:defRPr sz="2000"/>
            </a:lvl6pPr>
            <a:lvl7pPr marL="2742789" indent="0">
              <a:buNone/>
              <a:defRPr sz="2000"/>
            </a:lvl7pPr>
            <a:lvl8pPr marL="3199920" indent="0">
              <a:buNone/>
              <a:defRPr sz="2000"/>
            </a:lvl8pPr>
            <a:lvl9pPr marL="3657051" indent="0">
              <a:buNone/>
              <a:defRPr sz="2000"/>
            </a:lvl9pPr>
          </a:lstStyle>
          <a:p>
            <a:r>
              <a:rPr lang="en-US" dirty="0" smtClean="0"/>
              <a:t>icon</a:t>
            </a:r>
            <a:endParaRPr lang="en-US" dirty="0"/>
          </a:p>
        </p:txBody>
      </p:sp>
      <p:sp>
        <p:nvSpPr>
          <p:cNvPr id="47" name="Text Placeholder 38"/>
          <p:cNvSpPr>
            <a:spLocks noGrp="1"/>
          </p:cNvSpPr>
          <p:nvPr>
            <p:ph type="body" sz="quarter" idx="26" hasCustomPrompt="1"/>
          </p:nvPr>
        </p:nvSpPr>
        <p:spPr>
          <a:xfrm>
            <a:off x="1476376" y="4508500"/>
            <a:ext cx="2333625" cy="341313"/>
          </a:xfrm>
        </p:spPr>
        <p:txBody>
          <a:bodyPr>
            <a:noAutofit/>
          </a:bodyPr>
          <a:lstStyle>
            <a:lvl1pPr marL="0" indent="0">
              <a:buNone/>
              <a:defRPr sz="1400" baseline="0">
                <a:solidFill>
                  <a:srgbClr val="D62B1E"/>
                </a:solidFill>
                <a:latin typeface="DIN-Bold" panose="020B0500000000000000" pitchFamily="34" charset="0"/>
              </a:defRPr>
            </a:lvl1pPr>
          </a:lstStyle>
          <a:p>
            <a:pPr lvl="0"/>
            <a:r>
              <a:rPr lang="en-US" dirty="0" smtClean="0"/>
              <a:t>Item Title</a:t>
            </a:r>
            <a:endParaRPr lang="en-US" dirty="0"/>
          </a:p>
        </p:txBody>
      </p:sp>
      <p:sp>
        <p:nvSpPr>
          <p:cNvPr id="48" name="Text Placeholder 38"/>
          <p:cNvSpPr>
            <a:spLocks noGrp="1"/>
          </p:cNvSpPr>
          <p:nvPr>
            <p:ph type="body" sz="quarter" idx="27" hasCustomPrompt="1"/>
          </p:nvPr>
        </p:nvSpPr>
        <p:spPr>
          <a:xfrm>
            <a:off x="1476376" y="4786313"/>
            <a:ext cx="2333625" cy="825500"/>
          </a:xfrm>
        </p:spPr>
        <p:txBody>
          <a:bodyPr>
            <a:noAutofit/>
          </a:bodyPr>
          <a:lstStyle>
            <a:lvl1pPr marL="0" indent="0">
              <a:buNone/>
              <a:defRPr sz="1000" baseline="0">
                <a:solidFill>
                  <a:schemeClr val="tx1"/>
                </a:solidFill>
                <a:latin typeface="DIN-Regular" panose="020B0500000000000000" pitchFamily="34" charset="0"/>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ut</a:t>
            </a:r>
            <a:r>
              <a:rPr lang="en-US" dirty="0" smtClean="0"/>
              <a:t> </a:t>
            </a:r>
            <a:r>
              <a:rPr lang="en-US" dirty="0" err="1" smtClean="0"/>
              <a:t>eleifend</a:t>
            </a:r>
            <a:r>
              <a:rPr lang="en-US" dirty="0" smtClean="0"/>
              <a:t> </a:t>
            </a:r>
            <a:r>
              <a:rPr lang="en-US" dirty="0" err="1" smtClean="0"/>
              <a:t>lectus</a:t>
            </a:r>
            <a:r>
              <a:rPr lang="en-US" dirty="0" smtClean="0"/>
              <a:t>. Maecenas non </a:t>
            </a:r>
            <a:r>
              <a:rPr lang="en-US" dirty="0" err="1" smtClean="0"/>
              <a:t>viverra</a:t>
            </a:r>
            <a:r>
              <a:rPr lang="en-US" dirty="0" smtClean="0"/>
              <a:t> </a:t>
            </a:r>
            <a:r>
              <a:rPr lang="en-US" dirty="0" err="1" smtClean="0"/>
              <a:t>enim</a:t>
            </a:r>
            <a:r>
              <a:rPr lang="en-US" dirty="0" smtClean="0"/>
              <a:t>, et </a:t>
            </a:r>
            <a:r>
              <a:rPr lang="en-US" dirty="0" err="1" smtClean="0"/>
              <a:t>consequat</a:t>
            </a:r>
            <a:r>
              <a:rPr lang="en-US" dirty="0" smtClean="0"/>
              <a:t> </a:t>
            </a:r>
            <a:r>
              <a:rPr lang="en-US" dirty="0" err="1" smtClean="0"/>
              <a:t>neque</a:t>
            </a:r>
            <a:r>
              <a:rPr lang="en-US" dirty="0" smtClean="0"/>
              <a:t>.</a:t>
            </a:r>
            <a:endParaRPr lang="en-US" dirty="0"/>
          </a:p>
        </p:txBody>
      </p:sp>
      <p:sp>
        <p:nvSpPr>
          <p:cNvPr id="49" name="Picture Placeholder 2"/>
          <p:cNvSpPr>
            <a:spLocks noGrp="1"/>
          </p:cNvSpPr>
          <p:nvPr>
            <p:ph type="pic" idx="28" hasCustomPrompt="1"/>
          </p:nvPr>
        </p:nvSpPr>
        <p:spPr>
          <a:xfrm>
            <a:off x="4953000" y="1865313"/>
            <a:ext cx="571500" cy="762000"/>
          </a:xfrm>
        </p:spPr>
        <p:txBody>
          <a:bodyPr>
            <a:normAutofit/>
          </a:bodyPr>
          <a:lstStyle>
            <a:lvl1pPr marL="0" indent="0">
              <a:buNone/>
              <a:defRPr sz="1400"/>
            </a:lvl1pPr>
            <a:lvl2pPr marL="457131" indent="0">
              <a:buNone/>
              <a:defRPr sz="2800"/>
            </a:lvl2pPr>
            <a:lvl3pPr marL="914263" indent="0">
              <a:buNone/>
              <a:defRPr sz="2400"/>
            </a:lvl3pPr>
            <a:lvl4pPr marL="1371395" indent="0">
              <a:buNone/>
              <a:defRPr sz="2000"/>
            </a:lvl4pPr>
            <a:lvl5pPr marL="1828527" indent="0">
              <a:buNone/>
              <a:defRPr sz="2000"/>
            </a:lvl5pPr>
            <a:lvl6pPr marL="2285658" indent="0">
              <a:buNone/>
              <a:defRPr sz="2000"/>
            </a:lvl6pPr>
            <a:lvl7pPr marL="2742789" indent="0">
              <a:buNone/>
              <a:defRPr sz="2000"/>
            </a:lvl7pPr>
            <a:lvl8pPr marL="3199920" indent="0">
              <a:buNone/>
              <a:defRPr sz="2000"/>
            </a:lvl8pPr>
            <a:lvl9pPr marL="3657051" indent="0">
              <a:buNone/>
              <a:defRPr sz="2000"/>
            </a:lvl9pPr>
          </a:lstStyle>
          <a:p>
            <a:r>
              <a:rPr lang="en-US" dirty="0" smtClean="0"/>
              <a:t>icon</a:t>
            </a:r>
            <a:endParaRPr lang="en-US" dirty="0"/>
          </a:p>
        </p:txBody>
      </p:sp>
      <p:sp>
        <p:nvSpPr>
          <p:cNvPr id="50" name="Text Placeholder 38"/>
          <p:cNvSpPr>
            <a:spLocks noGrp="1"/>
          </p:cNvSpPr>
          <p:nvPr>
            <p:ph type="body" sz="quarter" idx="29" hasCustomPrompt="1"/>
          </p:nvPr>
        </p:nvSpPr>
        <p:spPr>
          <a:xfrm>
            <a:off x="5619751" y="1714500"/>
            <a:ext cx="2333625" cy="341313"/>
          </a:xfrm>
        </p:spPr>
        <p:txBody>
          <a:bodyPr>
            <a:noAutofit/>
          </a:bodyPr>
          <a:lstStyle>
            <a:lvl1pPr marL="0" indent="0">
              <a:buNone/>
              <a:defRPr sz="1400" baseline="0">
                <a:solidFill>
                  <a:srgbClr val="D62B1E"/>
                </a:solidFill>
                <a:latin typeface="DIN-Bold" panose="020B0500000000000000" pitchFamily="34" charset="0"/>
              </a:defRPr>
            </a:lvl1pPr>
          </a:lstStyle>
          <a:p>
            <a:pPr lvl="0"/>
            <a:r>
              <a:rPr lang="en-US" dirty="0" smtClean="0"/>
              <a:t>Item Title</a:t>
            </a:r>
            <a:endParaRPr lang="en-US" dirty="0"/>
          </a:p>
        </p:txBody>
      </p:sp>
      <p:sp>
        <p:nvSpPr>
          <p:cNvPr id="51" name="Text Placeholder 38"/>
          <p:cNvSpPr>
            <a:spLocks noGrp="1"/>
          </p:cNvSpPr>
          <p:nvPr>
            <p:ph type="body" sz="quarter" idx="30" hasCustomPrompt="1"/>
          </p:nvPr>
        </p:nvSpPr>
        <p:spPr>
          <a:xfrm>
            <a:off x="5619751" y="1992313"/>
            <a:ext cx="2333625" cy="825500"/>
          </a:xfrm>
        </p:spPr>
        <p:txBody>
          <a:bodyPr>
            <a:noAutofit/>
          </a:bodyPr>
          <a:lstStyle>
            <a:lvl1pPr marL="0" indent="0">
              <a:buNone/>
              <a:defRPr sz="1000" baseline="0">
                <a:solidFill>
                  <a:schemeClr val="tx1"/>
                </a:solidFill>
                <a:latin typeface="DIN-Regular" panose="020B0500000000000000" pitchFamily="34" charset="0"/>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ut</a:t>
            </a:r>
            <a:r>
              <a:rPr lang="en-US" dirty="0" smtClean="0"/>
              <a:t> </a:t>
            </a:r>
            <a:r>
              <a:rPr lang="en-US" dirty="0" err="1" smtClean="0"/>
              <a:t>eleifend</a:t>
            </a:r>
            <a:r>
              <a:rPr lang="en-US" dirty="0" smtClean="0"/>
              <a:t> </a:t>
            </a:r>
            <a:r>
              <a:rPr lang="en-US" dirty="0" err="1" smtClean="0"/>
              <a:t>lectus</a:t>
            </a:r>
            <a:r>
              <a:rPr lang="en-US" dirty="0" smtClean="0"/>
              <a:t>. Maecenas non </a:t>
            </a:r>
            <a:r>
              <a:rPr lang="en-US" dirty="0" err="1" smtClean="0"/>
              <a:t>viverra</a:t>
            </a:r>
            <a:r>
              <a:rPr lang="en-US" dirty="0" smtClean="0"/>
              <a:t> </a:t>
            </a:r>
            <a:r>
              <a:rPr lang="en-US" dirty="0" err="1" smtClean="0"/>
              <a:t>enim</a:t>
            </a:r>
            <a:r>
              <a:rPr lang="en-US" dirty="0" smtClean="0"/>
              <a:t>, et </a:t>
            </a:r>
            <a:r>
              <a:rPr lang="en-US" dirty="0" err="1" smtClean="0"/>
              <a:t>consequat</a:t>
            </a:r>
            <a:r>
              <a:rPr lang="en-US" dirty="0" smtClean="0"/>
              <a:t> </a:t>
            </a:r>
            <a:r>
              <a:rPr lang="en-US" dirty="0" err="1" smtClean="0"/>
              <a:t>neque</a:t>
            </a:r>
            <a:r>
              <a:rPr lang="en-US" dirty="0" smtClean="0"/>
              <a:t>.</a:t>
            </a:r>
            <a:endParaRPr lang="en-US" dirty="0"/>
          </a:p>
        </p:txBody>
      </p:sp>
      <p:sp>
        <p:nvSpPr>
          <p:cNvPr id="52" name="Picture Placeholder 2"/>
          <p:cNvSpPr>
            <a:spLocks noGrp="1"/>
          </p:cNvSpPr>
          <p:nvPr>
            <p:ph type="pic" idx="31" hasCustomPrompt="1"/>
          </p:nvPr>
        </p:nvSpPr>
        <p:spPr>
          <a:xfrm>
            <a:off x="4953000" y="3262313"/>
            <a:ext cx="571500" cy="762000"/>
          </a:xfrm>
        </p:spPr>
        <p:txBody>
          <a:bodyPr>
            <a:normAutofit/>
          </a:bodyPr>
          <a:lstStyle>
            <a:lvl1pPr marL="0" indent="0">
              <a:buNone/>
              <a:defRPr sz="1400"/>
            </a:lvl1pPr>
            <a:lvl2pPr marL="457131" indent="0">
              <a:buNone/>
              <a:defRPr sz="2800"/>
            </a:lvl2pPr>
            <a:lvl3pPr marL="914263" indent="0">
              <a:buNone/>
              <a:defRPr sz="2400"/>
            </a:lvl3pPr>
            <a:lvl4pPr marL="1371395" indent="0">
              <a:buNone/>
              <a:defRPr sz="2000"/>
            </a:lvl4pPr>
            <a:lvl5pPr marL="1828527" indent="0">
              <a:buNone/>
              <a:defRPr sz="2000"/>
            </a:lvl5pPr>
            <a:lvl6pPr marL="2285658" indent="0">
              <a:buNone/>
              <a:defRPr sz="2000"/>
            </a:lvl6pPr>
            <a:lvl7pPr marL="2742789" indent="0">
              <a:buNone/>
              <a:defRPr sz="2000"/>
            </a:lvl7pPr>
            <a:lvl8pPr marL="3199920" indent="0">
              <a:buNone/>
              <a:defRPr sz="2000"/>
            </a:lvl8pPr>
            <a:lvl9pPr marL="3657051" indent="0">
              <a:buNone/>
              <a:defRPr sz="2000"/>
            </a:lvl9pPr>
          </a:lstStyle>
          <a:p>
            <a:r>
              <a:rPr lang="en-US" dirty="0" smtClean="0"/>
              <a:t>icon</a:t>
            </a:r>
            <a:endParaRPr lang="en-US" dirty="0"/>
          </a:p>
        </p:txBody>
      </p:sp>
      <p:sp>
        <p:nvSpPr>
          <p:cNvPr id="53" name="Text Placeholder 38"/>
          <p:cNvSpPr>
            <a:spLocks noGrp="1"/>
          </p:cNvSpPr>
          <p:nvPr>
            <p:ph type="body" sz="quarter" idx="32" hasCustomPrompt="1"/>
          </p:nvPr>
        </p:nvSpPr>
        <p:spPr>
          <a:xfrm>
            <a:off x="5619751" y="3111500"/>
            <a:ext cx="2333625" cy="341313"/>
          </a:xfrm>
        </p:spPr>
        <p:txBody>
          <a:bodyPr>
            <a:noAutofit/>
          </a:bodyPr>
          <a:lstStyle>
            <a:lvl1pPr marL="0" indent="0">
              <a:buNone/>
              <a:defRPr sz="1400" baseline="0">
                <a:solidFill>
                  <a:srgbClr val="D62B1E"/>
                </a:solidFill>
                <a:latin typeface="DIN-Bold" panose="020B0500000000000000" pitchFamily="34" charset="0"/>
              </a:defRPr>
            </a:lvl1pPr>
          </a:lstStyle>
          <a:p>
            <a:pPr lvl="0"/>
            <a:r>
              <a:rPr lang="en-US" dirty="0" smtClean="0"/>
              <a:t>Item Title</a:t>
            </a:r>
            <a:endParaRPr lang="en-US" dirty="0"/>
          </a:p>
        </p:txBody>
      </p:sp>
      <p:sp>
        <p:nvSpPr>
          <p:cNvPr id="54" name="Text Placeholder 38"/>
          <p:cNvSpPr>
            <a:spLocks noGrp="1"/>
          </p:cNvSpPr>
          <p:nvPr>
            <p:ph type="body" sz="quarter" idx="33" hasCustomPrompt="1"/>
          </p:nvPr>
        </p:nvSpPr>
        <p:spPr>
          <a:xfrm>
            <a:off x="5619751" y="3389313"/>
            <a:ext cx="2333625" cy="825500"/>
          </a:xfrm>
        </p:spPr>
        <p:txBody>
          <a:bodyPr>
            <a:noAutofit/>
          </a:bodyPr>
          <a:lstStyle>
            <a:lvl1pPr marL="0" indent="0">
              <a:buNone/>
              <a:defRPr sz="1000" baseline="0">
                <a:solidFill>
                  <a:schemeClr val="tx1"/>
                </a:solidFill>
                <a:latin typeface="DIN-Regular" panose="020B0500000000000000" pitchFamily="34" charset="0"/>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ut</a:t>
            </a:r>
            <a:r>
              <a:rPr lang="en-US" dirty="0" smtClean="0"/>
              <a:t> </a:t>
            </a:r>
            <a:r>
              <a:rPr lang="en-US" dirty="0" err="1" smtClean="0"/>
              <a:t>eleifend</a:t>
            </a:r>
            <a:r>
              <a:rPr lang="en-US" dirty="0" smtClean="0"/>
              <a:t> </a:t>
            </a:r>
            <a:r>
              <a:rPr lang="en-US" dirty="0" err="1" smtClean="0"/>
              <a:t>lectus</a:t>
            </a:r>
            <a:r>
              <a:rPr lang="en-US" dirty="0" smtClean="0"/>
              <a:t>. Maecenas non </a:t>
            </a:r>
            <a:r>
              <a:rPr lang="en-US" dirty="0" err="1" smtClean="0"/>
              <a:t>viverra</a:t>
            </a:r>
            <a:r>
              <a:rPr lang="en-US" dirty="0" smtClean="0"/>
              <a:t> </a:t>
            </a:r>
            <a:r>
              <a:rPr lang="en-US" dirty="0" err="1" smtClean="0"/>
              <a:t>enim</a:t>
            </a:r>
            <a:r>
              <a:rPr lang="en-US" dirty="0" smtClean="0"/>
              <a:t>, et </a:t>
            </a:r>
            <a:r>
              <a:rPr lang="en-US" dirty="0" err="1" smtClean="0"/>
              <a:t>consequat</a:t>
            </a:r>
            <a:r>
              <a:rPr lang="en-US" dirty="0" smtClean="0"/>
              <a:t> </a:t>
            </a:r>
            <a:r>
              <a:rPr lang="en-US" dirty="0" err="1" smtClean="0"/>
              <a:t>neque</a:t>
            </a:r>
            <a:r>
              <a:rPr lang="en-US" dirty="0" smtClean="0"/>
              <a:t>.</a:t>
            </a:r>
            <a:endParaRPr lang="en-US" dirty="0"/>
          </a:p>
        </p:txBody>
      </p:sp>
      <p:sp>
        <p:nvSpPr>
          <p:cNvPr id="55" name="Picture Placeholder 2"/>
          <p:cNvSpPr>
            <a:spLocks noGrp="1"/>
          </p:cNvSpPr>
          <p:nvPr>
            <p:ph type="pic" idx="34" hasCustomPrompt="1"/>
          </p:nvPr>
        </p:nvSpPr>
        <p:spPr>
          <a:xfrm>
            <a:off x="4953000" y="4659313"/>
            <a:ext cx="571500" cy="762000"/>
          </a:xfrm>
        </p:spPr>
        <p:txBody>
          <a:bodyPr>
            <a:normAutofit/>
          </a:bodyPr>
          <a:lstStyle>
            <a:lvl1pPr marL="0" indent="0">
              <a:buNone/>
              <a:defRPr sz="1400"/>
            </a:lvl1pPr>
            <a:lvl2pPr marL="457131" indent="0">
              <a:buNone/>
              <a:defRPr sz="2800"/>
            </a:lvl2pPr>
            <a:lvl3pPr marL="914263" indent="0">
              <a:buNone/>
              <a:defRPr sz="2400"/>
            </a:lvl3pPr>
            <a:lvl4pPr marL="1371395" indent="0">
              <a:buNone/>
              <a:defRPr sz="2000"/>
            </a:lvl4pPr>
            <a:lvl5pPr marL="1828527" indent="0">
              <a:buNone/>
              <a:defRPr sz="2000"/>
            </a:lvl5pPr>
            <a:lvl6pPr marL="2285658" indent="0">
              <a:buNone/>
              <a:defRPr sz="2000"/>
            </a:lvl6pPr>
            <a:lvl7pPr marL="2742789" indent="0">
              <a:buNone/>
              <a:defRPr sz="2000"/>
            </a:lvl7pPr>
            <a:lvl8pPr marL="3199920" indent="0">
              <a:buNone/>
              <a:defRPr sz="2000"/>
            </a:lvl8pPr>
            <a:lvl9pPr marL="3657051" indent="0">
              <a:buNone/>
              <a:defRPr sz="2000"/>
            </a:lvl9pPr>
          </a:lstStyle>
          <a:p>
            <a:r>
              <a:rPr lang="en-US" dirty="0" smtClean="0"/>
              <a:t>icon</a:t>
            </a:r>
            <a:endParaRPr lang="en-US" dirty="0"/>
          </a:p>
        </p:txBody>
      </p:sp>
      <p:sp>
        <p:nvSpPr>
          <p:cNvPr id="56" name="Text Placeholder 38"/>
          <p:cNvSpPr>
            <a:spLocks noGrp="1"/>
          </p:cNvSpPr>
          <p:nvPr>
            <p:ph type="body" sz="quarter" idx="35" hasCustomPrompt="1"/>
          </p:nvPr>
        </p:nvSpPr>
        <p:spPr>
          <a:xfrm>
            <a:off x="5619751" y="4508500"/>
            <a:ext cx="2333625" cy="341313"/>
          </a:xfrm>
        </p:spPr>
        <p:txBody>
          <a:bodyPr>
            <a:noAutofit/>
          </a:bodyPr>
          <a:lstStyle>
            <a:lvl1pPr marL="0" indent="0">
              <a:buNone/>
              <a:defRPr sz="1400" baseline="0">
                <a:solidFill>
                  <a:srgbClr val="D62B1E"/>
                </a:solidFill>
                <a:latin typeface="DIN-Bold" panose="020B0500000000000000" pitchFamily="34" charset="0"/>
              </a:defRPr>
            </a:lvl1pPr>
          </a:lstStyle>
          <a:p>
            <a:pPr lvl="0"/>
            <a:r>
              <a:rPr lang="en-US" dirty="0" smtClean="0"/>
              <a:t>Item Title</a:t>
            </a:r>
            <a:endParaRPr lang="en-US" dirty="0"/>
          </a:p>
        </p:txBody>
      </p:sp>
      <p:sp>
        <p:nvSpPr>
          <p:cNvPr id="57" name="Text Placeholder 38"/>
          <p:cNvSpPr>
            <a:spLocks noGrp="1"/>
          </p:cNvSpPr>
          <p:nvPr>
            <p:ph type="body" sz="quarter" idx="36" hasCustomPrompt="1"/>
          </p:nvPr>
        </p:nvSpPr>
        <p:spPr>
          <a:xfrm>
            <a:off x="5619751" y="4786313"/>
            <a:ext cx="2333625" cy="825500"/>
          </a:xfrm>
        </p:spPr>
        <p:txBody>
          <a:bodyPr>
            <a:noAutofit/>
          </a:bodyPr>
          <a:lstStyle>
            <a:lvl1pPr marL="0" indent="0">
              <a:buNone/>
              <a:defRPr sz="1000" baseline="0">
                <a:solidFill>
                  <a:schemeClr val="tx1"/>
                </a:solidFill>
                <a:latin typeface="DIN-Regular" panose="020B0500000000000000" pitchFamily="34" charset="0"/>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Mauris</a:t>
            </a:r>
            <a:r>
              <a:rPr lang="en-US" dirty="0" smtClean="0"/>
              <a:t> </a:t>
            </a:r>
            <a:r>
              <a:rPr lang="en-US" dirty="0" err="1" smtClean="0"/>
              <a:t>ut</a:t>
            </a:r>
            <a:r>
              <a:rPr lang="en-US" dirty="0" smtClean="0"/>
              <a:t> </a:t>
            </a:r>
            <a:r>
              <a:rPr lang="en-US" dirty="0" err="1" smtClean="0"/>
              <a:t>eleifend</a:t>
            </a:r>
            <a:r>
              <a:rPr lang="en-US" dirty="0" smtClean="0"/>
              <a:t> </a:t>
            </a:r>
            <a:r>
              <a:rPr lang="en-US" dirty="0" err="1" smtClean="0"/>
              <a:t>lectus</a:t>
            </a:r>
            <a:r>
              <a:rPr lang="en-US" dirty="0" smtClean="0"/>
              <a:t>. Maecenas non </a:t>
            </a:r>
            <a:r>
              <a:rPr lang="en-US" dirty="0" err="1" smtClean="0"/>
              <a:t>viverra</a:t>
            </a:r>
            <a:r>
              <a:rPr lang="en-US" dirty="0" smtClean="0"/>
              <a:t> </a:t>
            </a:r>
            <a:r>
              <a:rPr lang="en-US" dirty="0" err="1" smtClean="0"/>
              <a:t>enim</a:t>
            </a:r>
            <a:r>
              <a:rPr lang="en-US" dirty="0" smtClean="0"/>
              <a:t>, et </a:t>
            </a:r>
            <a:r>
              <a:rPr lang="en-US" dirty="0" err="1" smtClean="0"/>
              <a:t>consequat</a:t>
            </a:r>
            <a:r>
              <a:rPr lang="en-US" dirty="0" smtClean="0"/>
              <a:t> </a:t>
            </a:r>
            <a:r>
              <a:rPr lang="en-US" dirty="0" err="1" smtClean="0"/>
              <a:t>neque</a:t>
            </a:r>
            <a:r>
              <a:rPr lang="en-US" dirty="0" smtClean="0"/>
              <a:t>.</a:t>
            </a:r>
            <a:endParaRPr lang="en-US" dirty="0"/>
          </a:p>
        </p:txBody>
      </p:sp>
    </p:spTree>
    <p:extLst>
      <p:ext uri="{BB962C8B-B14F-4D97-AF65-F5344CB8AC3E}">
        <p14:creationId xmlns:p14="http://schemas.microsoft.com/office/powerpoint/2010/main" val="18181229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1" indent="0">
              <a:buNone/>
              <a:defRPr sz="2000" b="1"/>
            </a:lvl2pPr>
            <a:lvl3pPr marL="914263" indent="0">
              <a:buNone/>
              <a:defRPr sz="1800" b="1"/>
            </a:lvl3pPr>
            <a:lvl4pPr marL="1371395" indent="0">
              <a:buNone/>
              <a:defRPr sz="1600" b="1"/>
            </a:lvl4pPr>
            <a:lvl5pPr marL="1828527" indent="0">
              <a:buNone/>
              <a:defRPr sz="1600" b="1"/>
            </a:lvl5pPr>
            <a:lvl6pPr marL="2285658" indent="0">
              <a:buNone/>
              <a:defRPr sz="1600" b="1"/>
            </a:lvl6pPr>
            <a:lvl7pPr marL="2742789" indent="0">
              <a:buNone/>
              <a:defRPr sz="1600" b="1"/>
            </a:lvl7pPr>
            <a:lvl8pPr marL="3199920" indent="0">
              <a:buNone/>
              <a:defRPr sz="1600" b="1"/>
            </a:lvl8pPr>
            <a:lvl9pPr marL="365705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31" indent="0">
              <a:buNone/>
              <a:defRPr sz="2000" b="1"/>
            </a:lvl2pPr>
            <a:lvl3pPr marL="914263" indent="0">
              <a:buNone/>
              <a:defRPr sz="1800" b="1"/>
            </a:lvl3pPr>
            <a:lvl4pPr marL="1371395" indent="0">
              <a:buNone/>
              <a:defRPr sz="1600" b="1"/>
            </a:lvl4pPr>
            <a:lvl5pPr marL="1828527" indent="0">
              <a:buNone/>
              <a:defRPr sz="1600" b="1"/>
            </a:lvl5pPr>
            <a:lvl6pPr marL="2285658" indent="0">
              <a:buNone/>
              <a:defRPr sz="1600" b="1"/>
            </a:lvl6pPr>
            <a:lvl7pPr marL="2742789" indent="0">
              <a:buNone/>
              <a:defRPr sz="1600" b="1"/>
            </a:lvl7pPr>
            <a:lvl8pPr marL="3199920" indent="0">
              <a:buNone/>
              <a:defRPr sz="1600" b="1"/>
            </a:lvl8pPr>
            <a:lvl9pPr marL="365705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618F6E-E4CD-433B-9B40-E1A4450D6F80}" type="datetime1">
              <a:rPr lang="en-US" smtClean="0">
                <a:solidFill>
                  <a:prstClr val="black">
                    <a:tint val="75000"/>
                  </a:prstClr>
                </a:solidFill>
              </a:rPr>
              <a:pPr/>
              <a:t>1/5/17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smtClean="0">
                <a:solidFill>
                  <a:prstClr val="black">
                    <a:tint val="75000"/>
                  </a:prstClr>
                </a:solidFill>
              </a:rPr>
              <a:t>Company Confidential  ©2016 Eli Lilly and Company </a:t>
            </a:r>
          </a:p>
        </p:txBody>
      </p:sp>
      <p:sp>
        <p:nvSpPr>
          <p:cNvPr id="9" name="Slide Number Placeholder 8"/>
          <p:cNvSpPr>
            <a:spLocks noGrp="1"/>
          </p:cNvSpPr>
          <p:nvPr>
            <p:ph type="sldNum" sz="quarter" idx="12"/>
          </p:nvPr>
        </p:nvSpPr>
        <p:spPr/>
        <p:txBody>
          <a:bodyPr/>
          <a:lstStyle/>
          <a:p>
            <a:fld id="{2636FD9B-1E08-4C84-B30A-BCD6AFA963C3}" type="slidenum">
              <a:rPr lang="en-US" smtClean="0">
                <a:solidFill>
                  <a:prstClr val="black">
                    <a:tint val="75000"/>
                  </a:prstClr>
                </a:solidFill>
              </a:rPr>
              <a:pPr/>
              <a:t>‹#›</a:t>
            </a:fld>
            <a:endParaRPr lang="en-US" dirty="0">
              <a:solidFill>
                <a:prstClr val="black">
                  <a:tint val="75000"/>
                </a:prstClr>
              </a:solidFill>
            </a:endParaRPr>
          </a:p>
        </p:txBody>
      </p:sp>
      <p:sp>
        <p:nvSpPr>
          <p:cNvPr id="10" name="Title Placeholder 1"/>
          <p:cNvSpPr txBox="1">
            <a:spLocks/>
          </p:cNvSpPr>
          <p:nvPr/>
        </p:nvSpPr>
        <p:spPr>
          <a:xfrm>
            <a:off x="95250" y="99785"/>
            <a:ext cx="8953500" cy="381000"/>
          </a:xfrm>
          <a:prstGeom prst="rect">
            <a:avLst/>
          </a:prstGeom>
          <a:noFill/>
        </p:spPr>
        <p:txBody>
          <a:bodyPr vert="horz" lIns="91426" tIns="45714" rIns="91426" bIns="45714" rtlCol="0" anchor="ctr">
            <a:noAutofit/>
          </a:bodyPr>
          <a:lstStyle>
            <a:lvl1pPr algn="l" defTabSz="1306220" rtl="0" eaLnBrk="1" latinLnBrk="0" hangingPunct="1">
              <a:spcBef>
                <a:spcPct val="0"/>
              </a:spcBef>
              <a:buNone/>
              <a:defRPr sz="3200" kern="1200">
                <a:solidFill>
                  <a:srgbClr val="D62B1E"/>
                </a:solidFill>
                <a:latin typeface="DIN-Bold" panose="020B0500000000000000" pitchFamily="34" charset="0"/>
                <a:ea typeface="+mj-ea"/>
                <a:cs typeface="+mj-cs"/>
              </a:defRPr>
            </a:lvl1pPr>
          </a:lstStyle>
          <a:p>
            <a:r>
              <a:rPr lang="en-US" sz="1300" dirty="0" smtClean="0"/>
              <a:t>Lilly </a:t>
            </a:r>
            <a:r>
              <a:rPr lang="en-US" sz="1300" dirty="0" smtClean="0">
                <a:solidFill>
                  <a:prstClr val="black"/>
                </a:solidFill>
                <a:latin typeface="DIN-Regular" panose="020B0500000000000000" pitchFamily="34" charset="0"/>
              </a:rPr>
              <a:t>| USA.digital</a:t>
            </a:r>
            <a:endParaRPr lang="en-US" sz="1300" dirty="0">
              <a:solidFill>
                <a:prstClr val="black"/>
              </a:solidFill>
              <a:latin typeface="DIN-Regular" panose="020B0500000000000000" pitchFamily="34" charset="0"/>
            </a:endParaRPr>
          </a:p>
        </p:txBody>
      </p:sp>
    </p:spTree>
    <p:extLst>
      <p:ext uri="{BB962C8B-B14F-4D97-AF65-F5344CB8AC3E}">
        <p14:creationId xmlns:p14="http://schemas.microsoft.com/office/powerpoint/2010/main" val="27136433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E667907A-6207-4B55-A744-C016A6F52836}" type="datetime1">
              <a:rPr lang="en-US" smtClean="0">
                <a:solidFill>
                  <a:prstClr val="black">
                    <a:tint val="75000"/>
                  </a:prstClr>
                </a:solidFill>
              </a:rPr>
              <a:pPr/>
              <a:t>1/5/17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Company Confidential  ©2016 Eli Lilly and Company </a:t>
            </a:r>
          </a:p>
        </p:txBody>
      </p:sp>
      <p:sp>
        <p:nvSpPr>
          <p:cNvPr id="5" name="Slide Number Placeholder 4"/>
          <p:cNvSpPr>
            <a:spLocks noGrp="1"/>
          </p:cNvSpPr>
          <p:nvPr>
            <p:ph type="sldNum" sz="quarter" idx="12"/>
          </p:nvPr>
        </p:nvSpPr>
        <p:spPr/>
        <p:txBody>
          <a:bodyPr/>
          <a:lstStyle/>
          <a:p>
            <a:fld id="{2636FD9B-1E08-4C84-B30A-BCD6AFA963C3}" type="slidenum">
              <a:rPr lang="en-US" smtClean="0">
                <a:solidFill>
                  <a:prstClr val="black">
                    <a:tint val="75000"/>
                  </a:prstClr>
                </a:solidFill>
              </a:rPr>
              <a:pPr/>
              <a:t>‹#›</a:t>
            </a:fld>
            <a:endParaRPr lang="en-US" dirty="0">
              <a:solidFill>
                <a:prstClr val="black">
                  <a:tint val="75000"/>
                </a:prstClr>
              </a:solidFill>
            </a:endParaRPr>
          </a:p>
        </p:txBody>
      </p:sp>
      <p:sp>
        <p:nvSpPr>
          <p:cNvPr id="6" name="Title Placeholder 1"/>
          <p:cNvSpPr txBox="1">
            <a:spLocks/>
          </p:cNvSpPr>
          <p:nvPr/>
        </p:nvSpPr>
        <p:spPr>
          <a:xfrm>
            <a:off x="95250" y="99785"/>
            <a:ext cx="8953500" cy="381000"/>
          </a:xfrm>
          <a:prstGeom prst="rect">
            <a:avLst/>
          </a:prstGeom>
          <a:noFill/>
        </p:spPr>
        <p:txBody>
          <a:bodyPr vert="horz" lIns="91426" tIns="45714" rIns="91426" bIns="45714" rtlCol="0" anchor="ctr">
            <a:noAutofit/>
          </a:bodyPr>
          <a:lstStyle>
            <a:lvl1pPr algn="l" defTabSz="1306220" rtl="0" eaLnBrk="1" latinLnBrk="0" hangingPunct="1">
              <a:spcBef>
                <a:spcPct val="0"/>
              </a:spcBef>
              <a:buNone/>
              <a:defRPr sz="3200" kern="1200">
                <a:solidFill>
                  <a:srgbClr val="D62B1E"/>
                </a:solidFill>
                <a:latin typeface="DIN-Bold" panose="020B0500000000000000" pitchFamily="34" charset="0"/>
                <a:ea typeface="+mj-ea"/>
                <a:cs typeface="+mj-cs"/>
              </a:defRPr>
            </a:lvl1pPr>
          </a:lstStyle>
          <a:p>
            <a:r>
              <a:rPr lang="en-US" sz="1300" dirty="0" smtClean="0"/>
              <a:t>Lilly </a:t>
            </a:r>
            <a:r>
              <a:rPr lang="en-US" sz="1300" dirty="0" smtClean="0">
                <a:solidFill>
                  <a:prstClr val="black"/>
                </a:solidFill>
                <a:latin typeface="DIN-Regular" panose="020B0500000000000000" pitchFamily="34" charset="0"/>
              </a:rPr>
              <a:t>| USA.digital</a:t>
            </a:r>
            <a:endParaRPr lang="en-US" sz="1300" dirty="0">
              <a:solidFill>
                <a:prstClr val="black"/>
              </a:solidFill>
              <a:latin typeface="DIN-Regular" panose="020B0500000000000000" pitchFamily="34" charset="0"/>
            </a:endParaRPr>
          </a:p>
        </p:txBody>
      </p:sp>
    </p:spTree>
    <p:extLst>
      <p:ext uri="{BB962C8B-B14F-4D97-AF65-F5344CB8AC3E}">
        <p14:creationId xmlns:p14="http://schemas.microsoft.com/office/powerpoint/2010/main" val="10323692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9CAEB-83D2-4714-9D8F-A3DE5619B01E}" type="datetime1">
              <a:rPr lang="en-US" smtClean="0">
                <a:solidFill>
                  <a:prstClr val="black">
                    <a:tint val="75000"/>
                  </a:prstClr>
                </a:solidFill>
              </a:rPr>
              <a:pPr/>
              <a:t>1/5/17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smtClean="0">
                <a:solidFill>
                  <a:prstClr val="black">
                    <a:tint val="75000"/>
                  </a:prstClr>
                </a:solidFill>
              </a:rPr>
              <a:t>Company Confidential  ©2016 Eli Lilly and Company </a:t>
            </a:r>
          </a:p>
        </p:txBody>
      </p:sp>
      <p:sp>
        <p:nvSpPr>
          <p:cNvPr id="4" name="Slide Number Placeholder 3"/>
          <p:cNvSpPr>
            <a:spLocks noGrp="1"/>
          </p:cNvSpPr>
          <p:nvPr>
            <p:ph type="sldNum" sz="quarter" idx="12"/>
          </p:nvPr>
        </p:nvSpPr>
        <p:spPr/>
        <p:txBody>
          <a:bodyPr/>
          <a:lstStyle/>
          <a:p>
            <a:fld id="{2636FD9B-1E08-4C84-B30A-BCD6AFA963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1527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0"/>
            <a:ext cx="3008313" cy="4691063"/>
          </a:xfrm>
        </p:spPr>
        <p:txBody>
          <a:bodyPr/>
          <a:lstStyle>
            <a:lvl1pPr marL="0" indent="0">
              <a:buNone/>
              <a:defRPr sz="1400"/>
            </a:lvl1pPr>
            <a:lvl2pPr marL="457131" indent="0">
              <a:buNone/>
              <a:defRPr sz="1200"/>
            </a:lvl2pPr>
            <a:lvl3pPr marL="914263" indent="0">
              <a:buNone/>
              <a:defRPr sz="1000"/>
            </a:lvl3pPr>
            <a:lvl4pPr marL="1371395" indent="0">
              <a:buNone/>
              <a:defRPr sz="900"/>
            </a:lvl4pPr>
            <a:lvl5pPr marL="1828527" indent="0">
              <a:buNone/>
              <a:defRPr sz="900"/>
            </a:lvl5pPr>
            <a:lvl6pPr marL="2285658" indent="0">
              <a:buNone/>
              <a:defRPr sz="900"/>
            </a:lvl6pPr>
            <a:lvl7pPr marL="2742789" indent="0">
              <a:buNone/>
              <a:defRPr sz="900"/>
            </a:lvl7pPr>
            <a:lvl8pPr marL="3199920" indent="0">
              <a:buNone/>
              <a:defRPr sz="900"/>
            </a:lvl8pPr>
            <a:lvl9pPr marL="3657051"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36D33C-3A73-4F57-86ED-241FDEF74F62}" type="datetime1">
              <a:rPr lang="en-US" smtClean="0">
                <a:solidFill>
                  <a:prstClr val="black">
                    <a:tint val="75000"/>
                  </a:prstClr>
                </a:solidFill>
              </a:rPr>
              <a:pPr/>
              <a:t>1/5/17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smtClean="0">
                <a:solidFill>
                  <a:prstClr val="black">
                    <a:tint val="75000"/>
                  </a:prstClr>
                </a:solidFill>
              </a:rPr>
              <a:t>Company Confidential  ©2016 Eli Lilly and Company </a:t>
            </a:r>
          </a:p>
        </p:txBody>
      </p:sp>
      <p:sp>
        <p:nvSpPr>
          <p:cNvPr id="7" name="Slide Number Placeholder 6"/>
          <p:cNvSpPr>
            <a:spLocks noGrp="1"/>
          </p:cNvSpPr>
          <p:nvPr>
            <p:ph type="sldNum" sz="quarter" idx="12"/>
          </p:nvPr>
        </p:nvSpPr>
        <p:spPr/>
        <p:txBody>
          <a:bodyPr/>
          <a:lstStyle/>
          <a:p>
            <a:fld id="{2636FD9B-1E08-4C84-B30A-BCD6AFA963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705992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1" indent="0">
              <a:buNone/>
              <a:defRPr sz="2800"/>
            </a:lvl2pPr>
            <a:lvl3pPr marL="914263" indent="0">
              <a:buNone/>
              <a:defRPr sz="2400"/>
            </a:lvl3pPr>
            <a:lvl4pPr marL="1371395" indent="0">
              <a:buNone/>
              <a:defRPr sz="2000"/>
            </a:lvl4pPr>
            <a:lvl5pPr marL="1828527" indent="0">
              <a:buNone/>
              <a:defRPr sz="2000"/>
            </a:lvl5pPr>
            <a:lvl6pPr marL="2285658" indent="0">
              <a:buNone/>
              <a:defRPr sz="2000"/>
            </a:lvl6pPr>
            <a:lvl7pPr marL="2742789" indent="0">
              <a:buNone/>
              <a:defRPr sz="2000"/>
            </a:lvl7pPr>
            <a:lvl8pPr marL="3199920" indent="0">
              <a:buNone/>
              <a:defRPr sz="2000"/>
            </a:lvl8pPr>
            <a:lvl9pPr marL="3657051"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1" indent="0">
              <a:buNone/>
              <a:defRPr sz="1200"/>
            </a:lvl2pPr>
            <a:lvl3pPr marL="914263" indent="0">
              <a:buNone/>
              <a:defRPr sz="1000"/>
            </a:lvl3pPr>
            <a:lvl4pPr marL="1371395" indent="0">
              <a:buNone/>
              <a:defRPr sz="900"/>
            </a:lvl4pPr>
            <a:lvl5pPr marL="1828527" indent="0">
              <a:buNone/>
              <a:defRPr sz="900"/>
            </a:lvl5pPr>
            <a:lvl6pPr marL="2285658" indent="0">
              <a:buNone/>
              <a:defRPr sz="900"/>
            </a:lvl6pPr>
            <a:lvl7pPr marL="2742789" indent="0">
              <a:buNone/>
              <a:defRPr sz="900"/>
            </a:lvl7pPr>
            <a:lvl8pPr marL="3199920" indent="0">
              <a:buNone/>
              <a:defRPr sz="900"/>
            </a:lvl8pPr>
            <a:lvl9pPr marL="3657051"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EEFD06-6C23-4FB4-A162-A8564A0D05C9}" type="datetime1">
              <a:rPr lang="en-US" smtClean="0">
                <a:solidFill>
                  <a:prstClr val="black">
                    <a:tint val="75000"/>
                  </a:prstClr>
                </a:solidFill>
              </a:rPr>
              <a:pPr/>
              <a:t>1/5/17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smtClean="0">
                <a:solidFill>
                  <a:prstClr val="black">
                    <a:tint val="75000"/>
                  </a:prstClr>
                </a:solidFill>
              </a:rPr>
              <a:t>Company Confidential  ©2016 Eli Lilly and Company </a:t>
            </a:r>
          </a:p>
        </p:txBody>
      </p:sp>
      <p:sp>
        <p:nvSpPr>
          <p:cNvPr id="7" name="Slide Number Placeholder 6"/>
          <p:cNvSpPr>
            <a:spLocks noGrp="1"/>
          </p:cNvSpPr>
          <p:nvPr>
            <p:ph type="sldNum" sz="quarter" idx="12"/>
          </p:nvPr>
        </p:nvSpPr>
        <p:spPr/>
        <p:txBody>
          <a:bodyPr/>
          <a:lstStyle/>
          <a:p>
            <a:fld id="{2636FD9B-1E08-4C84-B30A-BCD6AFA963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83655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51F4D-7B9B-4C93-B051-95C58BEA7059}" type="datetime1">
              <a:rPr lang="en-US" smtClean="0">
                <a:solidFill>
                  <a:prstClr val="black">
                    <a:tint val="75000"/>
                  </a:prstClr>
                </a:solidFill>
              </a:rPr>
              <a:pPr/>
              <a:t>1/5/17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Company Confidential  ©2016 Eli Lilly and Company </a:t>
            </a:r>
          </a:p>
        </p:txBody>
      </p:sp>
      <p:sp>
        <p:nvSpPr>
          <p:cNvPr id="6" name="Slide Number Placeholder 5"/>
          <p:cNvSpPr>
            <a:spLocks noGrp="1"/>
          </p:cNvSpPr>
          <p:nvPr>
            <p:ph type="sldNum" sz="quarter" idx="12"/>
          </p:nvPr>
        </p:nvSpPr>
        <p:spPr/>
        <p:txBody>
          <a:bodyPr/>
          <a:lstStyle/>
          <a:p>
            <a:fld id="{2636FD9B-1E08-4C84-B30A-BCD6AFA963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548534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D07BA-BC0B-4A78-A22F-96841A213EB8}" type="datetime1">
              <a:rPr lang="en-US" smtClean="0">
                <a:solidFill>
                  <a:prstClr val="black">
                    <a:tint val="75000"/>
                  </a:prstClr>
                </a:solidFill>
              </a:rPr>
              <a:pPr/>
              <a:t>1/5/17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Company Confidential  ©2016 Eli Lilly and Company </a:t>
            </a:r>
          </a:p>
        </p:txBody>
      </p:sp>
      <p:sp>
        <p:nvSpPr>
          <p:cNvPr id="6" name="Slide Number Placeholder 5"/>
          <p:cNvSpPr>
            <a:spLocks noGrp="1"/>
          </p:cNvSpPr>
          <p:nvPr>
            <p:ph type="sldNum" sz="quarter" idx="12"/>
          </p:nvPr>
        </p:nvSpPr>
        <p:spPr/>
        <p:txBody>
          <a:bodyPr/>
          <a:lstStyle/>
          <a:p>
            <a:fld id="{2636FD9B-1E08-4C84-B30A-BCD6AFA963C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15985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umper Slide">
    <p:spTree>
      <p:nvGrpSpPr>
        <p:cNvPr id="1" name=""/>
        <p:cNvGrpSpPr/>
        <p:nvPr/>
      </p:nvGrpSpPr>
      <p:grpSpPr>
        <a:xfrm>
          <a:off x="0" y="0"/>
          <a:ext cx="0" cy="0"/>
          <a:chOff x="0" y="0"/>
          <a:chExt cx="0" cy="0"/>
        </a:xfrm>
      </p:grpSpPr>
      <p:sp>
        <p:nvSpPr>
          <p:cNvPr id="11" name="Rectangle 10"/>
          <p:cNvSpPr/>
          <p:nvPr/>
        </p:nvSpPr>
        <p:spPr>
          <a:xfrm>
            <a:off x="0" y="0"/>
            <a:ext cx="89154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hasCustomPrompt="1"/>
          </p:nvPr>
        </p:nvSpPr>
        <p:spPr>
          <a:xfrm>
            <a:off x="447134" y="2656747"/>
            <a:ext cx="7391400" cy="688975"/>
          </a:xfrm>
        </p:spPr>
        <p:txBody>
          <a:bodyPr anchor="b"/>
          <a:lstStyle>
            <a:lvl1pPr algn="l" defTabSz="914400" rtl="0" eaLnBrk="1" latinLnBrk="0" hangingPunct="1">
              <a:lnSpc>
                <a:spcPct val="90000"/>
              </a:lnSpc>
              <a:spcBef>
                <a:spcPct val="0"/>
              </a:spcBef>
              <a:buNone/>
              <a:defRPr lang="en-US" sz="2800" kern="1200" cap="all" spc="0" baseline="0" dirty="0">
                <a:solidFill>
                  <a:schemeClr val="bg1"/>
                </a:solidFill>
                <a:latin typeface="DIN-Regular" pitchFamily="34" charset="0"/>
                <a:ea typeface="+mj-ea"/>
                <a:cs typeface="+mj-cs"/>
              </a:defRPr>
            </a:lvl1pPr>
          </a:lstStyle>
          <a:p>
            <a:r>
              <a:rPr lang="en-US" dirty="0" smtClean="0"/>
              <a:t>CLICK TO EDIT MASTER TITLE STYLE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0345" y="5984340"/>
            <a:ext cx="1104702" cy="502465"/>
          </a:xfrm>
          <a:prstGeom prst="rect">
            <a:avLst/>
          </a:prstGeom>
        </p:spPr>
      </p:pic>
      <p:sp>
        <p:nvSpPr>
          <p:cNvPr id="3" name="Subtitle 2"/>
          <p:cNvSpPr>
            <a:spLocks noGrp="1"/>
          </p:cNvSpPr>
          <p:nvPr>
            <p:ph type="subTitle" idx="1" hasCustomPrompt="1"/>
          </p:nvPr>
        </p:nvSpPr>
        <p:spPr>
          <a:xfrm>
            <a:off x="593694" y="3522041"/>
            <a:ext cx="7391400" cy="364932"/>
          </a:xfrm>
        </p:spPr>
        <p:txBody>
          <a:bodyPr>
            <a:normAutofit/>
          </a:bodyPr>
          <a:lstStyle>
            <a:lvl1pPr marL="0" indent="0" algn="l">
              <a:buNone/>
              <a:defRPr sz="1600" b="0" cap="all"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Slide Number Placeholder 5"/>
          <p:cNvSpPr>
            <a:spLocks noGrp="1"/>
          </p:cNvSpPr>
          <p:nvPr>
            <p:ph type="sldNum" sz="quarter" idx="4"/>
          </p:nvPr>
        </p:nvSpPr>
        <p:spPr>
          <a:xfrm>
            <a:off x="8194876" y="6129139"/>
            <a:ext cx="507872" cy="365125"/>
          </a:xfrm>
          <a:prstGeom prst="rect">
            <a:avLst/>
          </a:prstGeom>
        </p:spPr>
        <p:txBody>
          <a:bodyPr vert="horz" lIns="91440" tIns="45720" rIns="91440" bIns="45720" rtlCol="0" anchor="ctr"/>
          <a:lstStyle>
            <a:lvl1pPr algn="r">
              <a:defRPr sz="900">
                <a:solidFill>
                  <a:schemeClr val="bg1"/>
                </a:solidFill>
                <a:latin typeface="DIN-Regular" pitchFamily="34" charset="0"/>
              </a:defRPr>
            </a:lvl1pPr>
          </a:lstStyle>
          <a:p>
            <a:fld id="{3145294B-9D02-485F-B88E-FCE99450F0B8}" type="slidenum">
              <a:rPr lang="en-US" smtClean="0">
                <a:solidFill>
                  <a:prstClr val="white"/>
                </a:solidFill>
                <a:cs typeface="Arial" charset="0"/>
              </a:rPr>
              <a:pPr/>
              <a:t>‹#›</a:t>
            </a:fld>
            <a:endParaRPr lang="en-US" dirty="0">
              <a:solidFill>
                <a:prstClr val="white"/>
              </a:solidFill>
              <a:cs typeface="Arial" charset="0"/>
            </a:endParaRPr>
          </a:p>
        </p:txBody>
      </p:sp>
      <p:cxnSp>
        <p:nvCxnSpPr>
          <p:cNvPr id="9" name="Straight Connector 8"/>
          <p:cNvCxnSpPr/>
          <p:nvPr/>
        </p:nvCxnSpPr>
        <p:spPr>
          <a:xfrm>
            <a:off x="560453" y="3351794"/>
            <a:ext cx="5931373" cy="0"/>
          </a:xfrm>
          <a:prstGeom prst="line">
            <a:avLst/>
          </a:prstGeom>
          <a:ln w="6350">
            <a:gradFill flip="none" rotWithShape="1">
              <a:gsLst>
                <a:gs pos="46250">
                  <a:schemeClr val="accent3"/>
                </a:gs>
                <a:gs pos="0">
                  <a:schemeClr val="accent3"/>
                </a:gs>
                <a:gs pos="89573">
                  <a:schemeClr val="accent3">
                    <a:alpha val="59000"/>
                  </a:schemeClr>
                </a:gs>
                <a:gs pos="100000">
                  <a:schemeClr val="accent3">
                    <a:alpha val="7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5894" y="6111665"/>
            <a:ext cx="6037264" cy="415498"/>
          </a:xfrm>
          <a:prstGeom prst="rect">
            <a:avLst/>
          </a:prstGeom>
          <a:noFill/>
        </p:spPr>
        <p:txBody>
          <a:bodyPr wrap="square" rtlCol="0">
            <a:spAutoFit/>
          </a:bodyPr>
          <a:lstStyle/>
          <a:p>
            <a:pPr algn="just"/>
            <a:r>
              <a:rPr lang="en-US" sz="700" dirty="0">
                <a:solidFill>
                  <a:prstClr val="white"/>
                </a:solidFill>
                <a:cs typeface="Arial" charset="0"/>
              </a:rPr>
              <a:t>Lilly Confidential. Do Not Copy. Copyright ©2015 Eli Lilly and Company. Not for use in promotion. This is a forward-looking planning document. It is not our intention to implement marketing communications that fall beyond the currently approved indications. Any current promotional activities must be consistent with approved label and carried out in compliance with all company policies and applicable laws and regulations.</a:t>
            </a: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5697" r="91929" b="94318"/>
          <a:stretch/>
        </p:blipFill>
        <p:spPr>
          <a:xfrm>
            <a:off x="503832" y="3581401"/>
            <a:ext cx="192854" cy="261257"/>
          </a:xfrm>
          <a:prstGeom prst="rect">
            <a:avLst/>
          </a:prstGeom>
        </p:spPr>
      </p:pic>
    </p:spTree>
    <p:extLst>
      <p:ext uri="{BB962C8B-B14F-4D97-AF65-F5344CB8AC3E}">
        <p14:creationId xmlns:p14="http://schemas.microsoft.com/office/powerpoint/2010/main" val="260416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475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head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5150" y="1619249"/>
            <a:ext cx="8120062" cy="425304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4"/>
          <p:cNvSpPr>
            <a:spLocks noGrp="1"/>
          </p:cNvSpPr>
          <p:nvPr>
            <p:ph type="body" sz="quarter" idx="13" hasCustomPrompt="1"/>
          </p:nvPr>
        </p:nvSpPr>
        <p:spPr>
          <a:xfrm>
            <a:off x="464482" y="1302766"/>
            <a:ext cx="8120063" cy="274320"/>
          </a:xfrm>
        </p:spPr>
        <p:txBody>
          <a:bodyPr vert="horz" lIns="91440" tIns="0" rIns="91440" bIns="45720" rtlCol="0" anchor="ctr">
            <a:noAutofit/>
          </a:bodyPr>
          <a:lstStyle>
            <a:lvl1pPr marL="0" indent="0" algn="l" defTabSz="914400" rtl="0" eaLnBrk="1" latinLnBrk="0" hangingPunct="1">
              <a:lnSpc>
                <a:spcPct val="100000"/>
              </a:lnSpc>
              <a:spcBef>
                <a:spcPts val="0"/>
              </a:spcBef>
              <a:spcAft>
                <a:spcPts val="300"/>
              </a:spcAft>
              <a:buFont typeface="Arial" pitchFamily="34" charset="0"/>
              <a:buNone/>
              <a:defRPr lang="en-US" sz="2000" b="0" kern="1200" cap="all" baseline="0" dirty="0" smtClean="0">
                <a:solidFill>
                  <a:schemeClr val="accent3"/>
                </a:solidFill>
                <a:latin typeface="+mn-lt"/>
                <a:ea typeface="+mn-ea"/>
                <a:cs typeface="+mn-cs"/>
              </a:defRPr>
            </a:lvl1pPr>
          </a:lstStyle>
          <a:p>
            <a:pPr lvl="0"/>
            <a:r>
              <a:rPr lang="en-US" dirty="0" smtClean="0"/>
              <a:t>Click to edit subhead</a:t>
            </a:r>
          </a:p>
        </p:txBody>
      </p:sp>
    </p:spTree>
    <p:extLst>
      <p:ext uri="{BB962C8B-B14F-4D97-AF65-F5344CB8AC3E}">
        <p14:creationId xmlns:p14="http://schemas.microsoft.com/office/powerpoint/2010/main" val="327488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4"/>
          <p:cNvSpPr>
            <a:spLocks noGrp="1"/>
          </p:cNvSpPr>
          <p:nvPr>
            <p:ph type="body" sz="quarter" idx="13" hasCustomPrompt="1"/>
          </p:nvPr>
        </p:nvSpPr>
        <p:spPr>
          <a:xfrm>
            <a:off x="464482" y="1302766"/>
            <a:ext cx="8120063" cy="274320"/>
          </a:xfrm>
        </p:spPr>
        <p:txBody>
          <a:bodyPr vert="horz" lIns="91440" tIns="0" rIns="91440" bIns="45720" rtlCol="0" anchor="ctr">
            <a:noAutofit/>
          </a:bodyPr>
          <a:lstStyle>
            <a:lvl1pPr marL="0" indent="0" algn="l" defTabSz="914400" rtl="0" eaLnBrk="1" latinLnBrk="0" hangingPunct="1">
              <a:lnSpc>
                <a:spcPct val="100000"/>
              </a:lnSpc>
              <a:spcBef>
                <a:spcPts val="0"/>
              </a:spcBef>
              <a:spcAft>
                <a:spcPts val="300"/>
              </a:spcAft>
              <a:buFont typeface="Arial" pitchFamily="34" charset="0"/>
              <a:buNone/>
              <a:defRPr lang="en-US" sz="2000" b="0" kern="1200" cap="all" baseline="0" dirty="0" smtClean="0">
                <a:solidFill>
                  <a:schemeClr val="accent3"/>
                </a:solidFill>
                <a:latin typeface="+mn-lt"/>
                <a:ea typeface="+mn-ea"/>
                <a:cs typeface="+mn-cs"/>
              </a:defRPr>
            </a:lvl1pPr>
          </a:lstStyle>
          <a:p>
            <a:pPr lvl="0"/>
            <a:r>
              <a:rPr lang="en-US" dirty="0" smtClean="0"/>
              <a:t>Click to edit subhead</a:t>
            </a:r>
          </a:p>
        </p:txBody>
      </p:sp>
    </p:spTree>
    <p:extLst>
      <p:ext uri="{BB962C8B-B14F-4D97-AF65-F5344CB8AC3E}">
        <p14:creationId xmlns:p14="http://schemas.microsoft.com/office/powerpoint/2010/main" val="2756719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 ARROW Title and Subhead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5150" y="1619249"/>
            <a:ext cx="8120062" cy="425304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4"/>
          <p:cNvSpPr>
            <a:spLocks noGrp="1"/>
          </p:cNvSpPr>
          <p:nvPr>
            <p:ph type="body" sz="quarter" idx="13" hasCustomPrompt="1"/>
          </p:nvPr>
        </p:nvSpPr>
        <p:spPr>
          <a:xfrm>
            <a:off x="464482" y="1302766"/>
            <a:ext cx="8120063" cy="274320"/>
          </a:xfrm>
        </p:spPr>
        <p:txBody>
          <a:bodyPr vert="horz" lIns="91440" tIns="0" rIns="91440" bIns="45720" rtlCol="0" anchor="ctr">
            <a:noAutofit/>
          </a:bodyPr>
          <a:lstStyle>
            <a:lvl1pPr marL="0" indent="0" algn="l" defTabSz="914400" rtl="0" eaLnBrk="1" latinLnBrk="0" hangingPunct="1">
              <a:lnSpc>
                <a:spcPct val="100000"/>
              </a:lnSpc>
              <a:spcBef>
                <a:spcPts val="0"/>
              </a:spcBef>
              <a:spcAft>
                <a:spcPts val="300"/>
              </a:spcAft>
              <a:buFont typeface="Arial" pitchFamily="34" charset="0"/>
              <a:buNone/>
              <a:defRPr lang="en-US" sz="2000" b="0" kern="1200" cap="all" baseline="0" dirty="0" smtClean="0">
                <a:solidFill>
                  <a:schemeClr val="accent3"/>
                </a:solidFill>
                <a:latin typeface="+mn-lt"/>
                <a:ea typeface="+mn-ea"/>
                <a:cs typeface="+mn-cs"/>
              </a:defRPr>
            </a:lvl1pPr>
          </a:lstStyle>
          <a:p>
            <a:pPr lvl="0"/>
            <a:r>
              <a:rPr lang="en-US" dirty="0" smtClean="0"/>
              <a:t>Click to edit subhead</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69377" t="52095" r="26868" b="33915"/>
          <a:stretch/>
        </p:blipFill>
        <p:spPr>
          <a:xfrm>
            <a:off x="409836" y="1290915"/>
            <a:ext cx="124198" cy="257583"/>
          </a:xfrm>
          <a:prstGeom prst="rect">
            <a:avLst/>
          </a:prstGeom>
        </p:spPr>
      </p:pic>
    </p:spTree>
    <p:extLst>
      <p:ext uri="{BB962C8B-B14F-4D97-AF65-F5344CB8AC3E}">
        <p14:creationId xmlns:p14="http://schemas.microsoft.com/office/powerpoint/2010/main" val="353616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RROW Title and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4"/>
          <p:cNvSpPr>
            <a:spLocks noGrp="1"/>
          </p:cNvSpPr>
          <p:nvPr>
            <p:ph type="body" sz="quarter" idx="13" hasCustomPrompt="1"/>
          </p:nvPr>
        </p:nvSpPr>
        <p:spPr>
          <a:xfrm>
            <a:off x="464482" y="1302766"/>
            <a:ext cx="8120063" cy="274320"/>
          </a:xfrm>
        </p:spPr>
        <p:txBody>
          <a:bodyPr vert="horz" lIns="91440" tIns="0" rIns="91440" bIns="45720" rtlCol="0" anchor="ctr">
            <a:noAutofit/>
          </a:bodyPr>
          <a:lstStyle>
            <a:lvl1pPr marL="0" indent="0" algn="l" defTabSz="914400" rtl="0" eaLnBrk="1" latinLnBrk="0" hangingPunct="1">
              <a:lnSpc>
                <a:spcPct val="100000"/>
              </a:lnSpc>
              <a:spcBef>
                <a:spcPts val="0"/>
              </a:spcBef>
              <a:spcAft>
                <a:spcPts val="300"/>
              </a:spcAft>
              <a:buFont typeface="Arial" pitchFamily="34" charset="0"/>
              <a:buNone/>
              <a:defRPr lang="en-US" sz="2000" b="0" kern="1200" cap="all" baseline="0" dirty="0" smtClean="0">
                <a:solidFill>
                  <a:schemeClr val="accent3"/>
                </a:solidFill>
                <a:latin typeface="+mn-lt"/>
                <a:ea typeface="+mn-ea"/>
                <a:cs typeface="+mn-cs"/>
              </a:defRPr>
            </a:lvl1pPr>
          </a:lstStyle>
          <a:p>
            <a:pPr lvl="0"/>
            <a:r>
              <a:rPr lang="en-US" dirty="0" smtClean="0"/>
              <a:t>Click to edit subhead</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69377" t="52095" r="26868" b="33915"/>
          <a:stretch/>
        </p:blipFill>
        <p:spPr>
          <a:xfrm>
            <a:off x="409836" y="1290915"/>
            <a:ext cx="124198" cy="257583"/>
          </a:xfrm>
          <a:prstGeom prst="rect">
            <a:avLst/>
          </a:prstGeom>
        </p:spPr>
      </p:pic>
    </p:spTree>
    <p:extLst>
      <p:ext uri="{BB962C8B-B14F-4D97-AF65-F5344CB8AC3E}">
        <p14:creationId xmlns:p14="http://schemas.microsoft.com/office/powerpoint/2010/main" val="1339670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2367" y="1308101"/>
            <a:ext cx="4038600" cy="4519612"/>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08101"/>
            <a:ext cx="4038600" cy="4519612"/>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0532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theme" Target="../theme/theme2.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Box 7"/>
          <p:cNvSpPr txBox="1"/>
          <p:nvPr/>
        </p:nvSpPr>
        <p:spPr>
          <a:xfrm>
            <a:off x="465894" y="6111665"/>
            <a:ext cx="6037264" cy="415498"/>
          </a:xfrm>
          <a:prstGeom prst="rect">
            <a:avLst/>
          </a:prstGeom>
          <a:noFill/>
        </p:spPr>
        <p:txBody>
          <a:bodyPr wrap="square" rtlCol="0">
            <a:spAutoFit/>
          </a:bodyPr>
          <a:lstStyle/>
          <a:p>
            <a:pPr algn="just"/>
            <a:r>
              <a:rPr lang="en-US" sz="700" dirty="0">
                <a:solidFill>
                  <a:srgbClr val="2C3740"/>
                </a:solidFill>
                <a:cs typeface="Arial" charset="0"/>
              </a:rPr>
              <a:t>Lilly Confidential. Do Not Copy. Copyright ©2015 Eli Lilly and Company. Not for use in promotion. This is a forward-looking planning document. It is not our intention to implement marketing communications that fall beyond the currently approved indications. Any current promotional activities must be consistent with approved label and carried out in compliance with all company policies and applicable laws and regulations.</a:t>
            </a:r>
          </a:p>
        </p:txBody>
      </p:sp>
      <p:pic>
        <p:nvPicPr>
          <p:cNvPr id="9" name="Picture 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170345" y="5984340"/>
            <a:ext cx="1104701" cy="502465"/>
          </a:xfrm>
          <a:prstGeom prst="rect">
            <a:avLst/>
          </a:prstGeom>
        </p:spPr>
      </p:pic>
      <p:cxnSp>
        <p:nvCxnSpPr>
          <p:cNvPr id="10" name="Straight Connector 9"/>
          <p:cNvCxnSpPr/>
          <p:nvPr/>
        </p:nvCxnSpPr>
        <p:spPr>
          <a:xfrm>
            <a:off x="560453" y="1092991"/>
            <a:ext cx="5931373" cy="0"/>
          </a:xfrm>
          <a:prstGeom prst="line">
            <a:avLst/>
          </a:prstGeom>
          <a:ln w="6350">
            <a:gradFill flip="none" rotWithShape="1">
              <a:gsLst>
                <a:gs pos="0">
                  <a:schemeClr val="tx1"/>
                </a:gs>
                <a:gs pos="50000">
                  <a:schemeClr val="tx1">
                    <a:lumMod val="60000"/>
                    <a:lumOff val="40000"/>
                  </a:schemeClr>
                </a:gs>
                <a:gs pos="92000">
                  <a:schemeClr val="tx1">
                    <a:lumMod val="40000"/>
                    <a:lumOff val="60000"/>
                  </a:schemeClr>
                </a:gs>
                <a:gs pos="100000">
                  <a:schemeClr val="bg2"/>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57200" y="75501"/>
            <a:ext cx="8229600" cy="914298"/>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199" y="1308101"/>
            <a:ext cx="8228013" cy="4564194"/>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Slide Number Placeholder 5"/>
          <p:cNvSpPr txBox="1">
            <a:spLocks/>
          </p:cNvSpPr>
          <p:nvPr/>
        </p:nvSpPr>
        <p:spPr>
          <a:xfrm>
            <a:off x="8194876" y="6129139"/>
            <a:ext cx="507872"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bg1"/>
                </a:solidFill>
                <a:latin typeface="Arial Narrow"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45294B-9D02-485F-B88E-FCE99450F0B8}" type="slidenum">
              <a:rPr lang="en-US" smtClean="0">
                <a:solidFill>
                  <a:srgbClr val="2C3740"/>
                </a:solidFill>
                <a:latin typeface="DIN-Regular" pitchFamily="34" charset="0"/>
              </a:rPr>
              <a:pPr/>
              <a:t>‹#›</a:t>
            </a:fld>
            <a:endParaRPr lang="en-US" dirty="0">
              <a:solidFill>
                <a:srgbClr val="2C3740"/>
              </a:solidFill>
              <a:latin typeface="DIN-Regular" pitchFamily="34" charset="0"/>
            </a:endParaRPr>
          </a:p>
        </p:txBody>
      </p:sp>
      <p:sp>
        <p:nvSpPr>
          <p:cNvPr id="12" name="Rectangle 11"/>
          <p:cNvSpPr/>
          <p:nvPr/>
        </p:nvSpPr>
        <p:spPr>
          <a:xfrm>
            <a:off x="8917781" y="0"/>
            <a:ext cx="2262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475252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168275" indent="-168275" algn="l" defTabSz="914400" rtl="0" eaLnBrk="1" latinLnBrk="0" hangingPunct="1">
        <a:lnSpc>
          <a:spcPct val="95000"/>
        </a:lnSpc>
        <a:spcBef>
          <a:spcPts val="600"/>
        </a:spcBef>
        <a:buClr>
          <a:schemeClr val="accent3"/>
        </a:buClr>
        <a:buFont typeface="Arial" pitchFamily="34" charset="0"/>
        <a:buChar char="•"/>
        <a:defRPr sz="1800" kern="1200">
          <a:solidFill>
            <a:schemeClr val="tx1"/>
          </a:solidFill>
          <a:latin typeface="+mn-lt"/>
          <a:ea typeface="+mn-ea"/>
          <a:cs typeface="+mn-cs"/>
        </a:defRPr>
      </a:lvl1pPr>
      <a:lvl2pPr marL="461963" indent="-230188" algn="l" defTabSz="914400" rtl="0" eaLnBrk="1" latinLnBrk="0" hangingPunct="1">
        <a:lnSpc>
          <a:spcPct val="95000"/>
        </a:lnSpc>
        <a:spcBef>
          <a:spcPts val="300"/>
        </a:spcBef>
        <a:buClr>
          <a:schemeClr val="accent3"/>
        </a:buClr>
        <a:buFont typeface="Arial" pitchFamily="34" charset="0"/>
        <a:buChar char="–"/>
        <a:defRPr sz="1600" kern="1200">
          <a:solidFill>
            <a:schemeClr val="tx1"/>
          </a:solidFill>
          <a:latin typeface="+mn-lt"/>
          <a:ea typeface="+mn-ea"/>
          <a:cs typeface="+mn-cs"/>
        </a:defRPr>
      </a:lvl2pPr>
      <a:lvl3pPr marL="628650" indent="-168275" algn="l" defTabSz="914400" rtl="0" eaLnBrk="1" latinLnBrk="0" hangingPunct="1">
        <a:lnSpc>
          <a:spcPct val="95000"/>
        </a:lnSpc>
        <a:spcBef>
          <a:spcPts val="300"/>
        </a:spcBef>
        <a:buClr>
          <a:schemeClr val="accent3"/>
        </a:buClr>
        <a:buFont typeface="Arial" pitchFamily="34" charset="0"/>
        <a:buChar char="•"/>
        <a:defRPr sz="1400" kern="1200">
          <a:solidFill>
            <a:schemeClr val="tx1"/>
          </a:solidFill>
          <a:latin typeface="+mn-lt"/>
          <a:ea typeface="+mn-ea"/>
          <a:cs typeface="+mn-cs"/>
        </a:defRPr>
      </a:lvl3pPr>
      <a:lvl4pPr marL="912813" indent="-228600" algn="l" defTabSz="914400" rtl="0" eaLnBrk="1" latinLnBrk="0" hangingPunct="1">
        <a:lnSpc>
          <a:spcPct val="95000"/>
        </a:lnSpc>
        <a:spcBef>
          <a:spcPts val="300"/>
        </a:spcBef>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5000"/>
        </a:lnSpc>
        <a:spcBef>
          <a:spcPts val="3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5250" y="508000"/>
            <a:ext cx="8953500" cy="508000"/>
          </a:xfrm>
          <a:prstGeom prst="rect">
            <a:avLst/>
          </a:prstGeom>
          <a:noFill/>
        </p:spPr>
        <p:txBody>
          <a:bodyPr vert="horz" lIns="91426" tIns="45714" rIns="91426" bIns="45714"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5250" y="1079500"/>
            <a:ext cx="8953500" cy="5143500"/>
          </a:xfrm>
          <a:prstGeom prst="rect">
            <a:avLst/>
          </a:prstGeom>
        </p:spPr>
        <p:txBody>
          <a:bodyPr vert="horz" lIns="91426" tIns="45714" rIns="91426" bIns="4571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5250" y="6356353"/>
            <a:ext cx="2133600" cy="365125"/>
          </a:xfrm>
          <a:prstGeom prst="rect">
            <a:avLst/>
          </a:prstGeom>
        </p:spPr>
        <p:txBody>
          <a:bodyPr vert="horz" lIns="91426" tIns="45714" rIns="91426" bIns="45714" rtlCol="0" anchor="ctr"/>
          <a:lstStyle>
            <a:lvl1pPr algn="l">
              <a:defRPr sz="800">
                <a:solidFill>
                  <a:schemeClr val="tx1">
                    <a:tint val="75000"/>
                  </a:schemeClr>
                </a:solidFill>
                <a:latin typeface="DIN-Medium" panose="020B0500000000000000" pitchFamily="34" charset="0"/>
              </a:defRPr>
            </a:lvl1pPr>
          </a:lstStyle>
          <a:p>
            <a:pPr defTabSz="914263"/>
            <a:fld id="{FED097BF-3066-49BE-A60D-6FC9BDD890F6}" type="datetime1">
              <a:rPr lang="en-US" smtClean="0">
                <a:solidFill>
                  <a:prstClr val="black">
                    <a:tint val="75000"/>
                  </a:prstClr>
                </a:solidFill>
              </a:rPr>
              <a:pPr defTabSz="914263"/>
              <a:t>1/5/17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26" tIns="45714" rIns="91426" bIns="45714" rtlCol="0" anchor="ctr"/>
          <a:lstStyle>
            <a:lvl1pPr algn="ctr">
              <a:defRPr sz="800">
                <a:solidFill>
                  <a:schemeClr val="tx1">
                    <a:tint val="75000"/>
                  </a:schemeClr>
                </a:solidFill>
                <a:latin typeface="DIN-Medium" panose="020B0500000000000000" pitchFamily="34" charset="0"/>
              </a:defRPr>
            </a:lvl1pPr>
          </a:lstStyle>
          <a:p>
            <a:pPr defTabSz="914263"/>
            <a:r>
              <a:rPr lang="en-US" smtClean="0">
                <a:solidFill>
                  <a:prstClr val="black">
                    <a:tint val="75000"/>
                  </a:prstClr>
                </a:solidFill>
              </a:rPr>
              <a:t>Company Confidential  ©2016 Eli Lilly and Company </a:t>
            </a:r>
            <a:endParaRPr lang="en-US" dirty="0" smtClean="0">
              <a:solidFill>
                <a:prstClr val="black">
                  <a:tint val="75000"/>
                </a:prstClr>
              </a:solidFill>
            </a:endParaRPr>
          </a:p>
        </p:txBody>
      </p:sp>
      <p:sp>
        <p:nvSpPr>
          <p:cNvPr id="6" name="Slide Number Placeholder 5"/>
          <p:cNvSpPr>
            <a:spLocks noGrp="1"/>
          </p:cNvSpPr>
          <p:nvPr>
            <p:ph type="sldNum" sz="quarter" idx="4"/>
          </p:nvPr>
        </p:nvSpPr>
        <p:spPr>
          <a:xfrm>
            <a:off x="6905625" y="6356353"/>
            <a:ext cx="2133600" cy="365125"/>
          </a:xfrm>
          <a:prstGeom prst="rect">
            <a:avLst/>
          </a:prstGeom>
        </p:spPr>
        <p:txBody>
          <a:bodyPr vert="horz" lIns="91426" tIns="45714" rIns="91426" bIns="45714" rtlCol="0" anchor="ctr"/>
          <a:lstStyle>
            <a:lvl1pPr algn="r">
              <a:defRPr sz="800">
                <a:solidFill>
                  <a:schemeClr val="tx1">
                    <a:tint val="75000"/>
                  </a:schemeClr>
                </a:solidFill>
                <a:latin typeface="DIN-Medium" panose="020B0500000000000000" pitchFamily="34" charset="0"/>
              </a:defRPr>
            </a:lvl1pPr>
          </a:lstStyle>
          <a:p>
            <a:pPr defTabSz="914263"/>
            <a:fld id="{2636FD9B-1E08-4C84-B30A-BCD6AFA963C3}" type="slidenum">
              <a:rPr lang="en-US" smtClean="0">
                <a:solidFill>
                  <a:prstClr val="black">
                    <a:tint val="75000"/>
                  </a:prstClr>
                </a:solidFill>
              </a:rPr>
              <a:pPr defTabSz="914263"/>
              <a:t>‹#›</a:t>
            </a:fld>
            <a:endParaRPr lang="en-US" dirty="0">
              <a:solidFill>
                <a:prstClr val="black">
                  <a:tint val="75000"/>
                </a:prstClr>
              </a:solidFill>
            </a:endParaRPr>
          </a:p>
        </p:txBody>
      </p:sp>
    </p:spTree>
    <p:extLst>
      <p:ext uri="{BB962C8B-B14F-4D97-AF65-F5344CB8AC3E}">
        <p14:creationId xmlns:p14="http://schemas.microsoft.com/office/powerpoint/2010/main" val="225481410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hdr="0"/>
  <p:txStyles>
    <p:titleStyle>
      <a:lvl1pPr algn="l" defTabSz="914263" rtl="0" eaLnBrk="1" latinLnBrk="0" hangingPunct="1">
        <a:spcBef>
          <a:spcPct val="0"/>
        </a:spcBef>
        <a:buNone/>
        <a:defRPr sz="2200" kern="1200">
          <a:solidFill>
            <a:srgbClr val="D62B1E"/>
          </a:solidFill>
          <a:latin typeface="DIN-Bold" panose="020B0500000000000000" pitchFamily="34" charset="0"/>
          <a:ea typeface="+mj-ea"/>
          <a:cs typeface="+mj-cs"/>
        </a:defRPr>
      </a:lvl1pPr>
    </p:titleStyle>
    <p:bodyStyle>
      <a:lvl1pPr marL="342849" indent="-342849" algn="l" defTabSz="914263" rtl="0" eaLnBrk="1" latinLnBrk="0" hangingPunct="1">
        <a:spcBef>
          <a:spcPct val="20000"/>
        </a:spcBef>
        <a:buFont typeface="Arial" panose="020B0604020202020204" pitchFamily="34" charset="0"/>
        <a:buChar char="•"/>
        <a:defRPr sz="2200" kern="1200">
          <a:solidFill>
            <a:schemeClr val="tx1"/>
          </a:solidFill>
          <a:latin typeface="DIN-Regular" panose="020B0500000000000000" pitchFamily="34" charset="0"/>
          <a:ea typeface="+mn-ea"/>
          <a:cs typeface="+mn-cs"/>
        </a:defRPr>
      </a:lvl1pPr>
      <a:lvl2pPr marL="742839" indent="-285708" algn="l" defTabSz="914263" rtl="0" eaLnBrk="1" latinLnBrk="0" hangingPunct="1">
        <a:spcBef>
          <a:spcPct val="20000"/>
        </a:spcBef>
        <a:buFont typeface="Arial" panose="020B0604020202020204" pitchFamily="34" charset="0"/>
        <a:buChar char="–"/>
        <a:defRPr sz="2000" kern="1200">
          <a:solidFill>
            <a:schemeClr val="tx1"/>
          </a:solidFill>
          <a:latin typeface="DIN-Regular" panose="020B0500000000000000" pitchFamily="34" charset="0"/>
          <a:ea typeface="+mn-ea"/>
          <a:cs typeface="+mn-cs"/>
        </a:defRPr>
      </a:lvl2pPr>
      <a:lvl3pPr marL="1142829" indent="-228565" algn="l" defTabSz="914263" rtl="0" eaLnBrk="1" latinLnBrk="0" hangingPunct="1">
        <a:spcBef>
          <a:spcPct val="20000"/>
        </a:spcBef>
        <a:buFont typeface="Arial" panose="020B0604020202020204" pitchFamily="34" charset="0"/>
        <a:buChar char="•"/>
        <a:defRPr sz="1700" kern="1200">
          <a:solidFill>
            <a:schemeClr val="tx1"/>
          </a:solidFill>
          <a:latin typeface="DIN-Regular" panose="020B0500000000000000" pitchFamily="34" charset="0"/>
          <a:ea typeface="+mn-ea"/>
          <a:cs typeface="+mn-cs"/>
        </a:defRPr>
      </a:lvl3pPr>
      <a:lvl4pPr marL="1599960" indent="-228565" algn="l" defTabSz="914263" rtl="0" eaLnBrk="1" latinLnBrk="0" hangingPunct="1">
        <a:spcBef>
          <a:spcPct val="20000"/>
        </a:spcBef>
        <a:buFont typeface="Arial" panose="020B0604020202020204" pitchFamily="34" charset="0"/>
        <a:buChar char="–"/>
        <a:defRPr sz="1400" kern="1200">
          <a:solidFill>
            <a:schemeClr val="tx1"/>
          </a:solidFill>
          <a:latin typeface="DIN-Regular" panose="020B0500000000000000" pitchFamily="34" charset="0"/>
          <a:ea typeface="+mn-ea"/>
          <a:cs typeface="+mn-cs"/>
        </a:defRPr>
      </a:lvl4pPr>
      <a:lvl5pPr marL="2057091" indent="-228565" algn="l" defTabSz="914263" rtl="0" eaLnBrk="1" latinLnBrk="0" hangingPunct="1">
        <a:spcBef>
          <a:spcPct val="20000"/>
        </a:spcBef>
        <a:buFont typeface="Arial" panose="020B0604020202020204" pitchFamily="34" charset="0"/>
        <a:buChar char="»"/>
        <a:defRPr sz="1100" kern="1200">
          <a:solidFill>
            <a:schemeClr val="tx1"/>
          </a:solidFill>
          <a:latin typeface="DIN-Regular" panose="020B0500000000000000" pitchFamily="34" charset="0"/>
          <a:ea typeface="+mn-ea"/>
          <a:cs typeface="+mn-cs"/>
        </a:defRPr>
      </a:lvl5pPr>
      <a:lvl6pPr marL="2514222" indent="-228565" algn="l" defTabSz="91426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354" indent="-228565" algn="l" defTabSz="91426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486" indent="-228565" algn="l" defTabSz="91426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17" indent="-228565" algn="l" defTabSz="91426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63" rtl="0" eaLnBrk="1" latinLnBrk="0" hangingPunct="1">
        <a:defRPr sz="1800" kern="1200">
          <a:solidFill>
            <a:schemeClr val="tx1"/>
          </a:solidFill>
          <a:latin typeface="+mn-lt"/>
          <a:ea typeface="+mn-ea"/>
          <a:cs typeface="+mn-cs"/>
        </a:defRPr>
      </a:lvl1pPr>
      <a:lvl2pPr marL="457131" algn="l" defTabSz="914263" rtl="0" eaLnBrk="1" latinLnBrk="0" hangingPunct="1">
        <a:defRPr sz="1800" kern="1200">
          <a:solidFill>
            <a:schemeClr val="tx1"/>
          </a:solidFill>
          <a:latin typeface="+mn-lt"/>
          <a:ea typeface="+mn-ea"/>
          <a:cs typeface="+mn-cs"/>
        </a:defRPr>
      </a:lvl2pPr>
      <a:lvl3pPr marL="914263" algn="l" defTabSz="914263" rtl="0" eaLnBrk="1" latinLnBrk="0" hangingPunct="1">
        <a:defRPr sz="1800" kern="1200">
          <a:solidFill>
            <a:schemeClr val="tx1"/>
          </a:solidFill>
          <a:latin typeface="+mn-lt"/>
          <a:ea typeface="+mn-ea"/>
          <a:cs typeface="+mn-cs"/>
        </a:defRPr>
      </a:lvl3pPr>
      <a:lvl4pPr marL="1371395" algn="l" defTabSz="914263" rtl="0" eaLnBrk="1" latinLnBrk="0" hangingPunct="1">
        <a:defRPr sz="1800" kern="1200">
          <a:solidFill>
            <a:schemeClr val="tx1"/>
          </a:solidFill>
          <a:latin typeface="+mn-lt"/>
          <a:ea typeface="+mn-ea"/>
          <a:cs typeface="+mn-cs"/>
        </a:defRPr>
      </a:lvl4pPr>
      <a:lvl5pPr marL="1828527" algn="l" defTabSz="914263" rtl="0" eaLnBrk="1" latinLnBrk="0" hangingPunct="1">
        <a:defRPr sz="1800" kern="1200">
          <a:solidFill>
            <a:schemeClr val="tx1"/>
          </a:solidFill>
          <a:latin typeface="+mn-lt"/>
          <a:ea typeface="+mn-ea"/>
          <a:cs typeface="+mn-cs"/>
        </a:defRPr>
      </a:lvl5pPr>
      <a:lvl6pPr marL="2285658" algn="l" defTabSz="914263" rtl="0" eaLnBrk="1" latinLnBrk="0" hangingPunct="1">
        <a:defRPr sz="1800" kern="1200">
          <a:solidFill>
            <a:schemeClr val="tx1"/>
          </a:solidFill>
          <a:latin typeface="+mn-lt"/>
          <a:ea typeface="+mn-ea"/>
          <a:cs typeface="+mn-cs"/>
        </a:defRPr>
      </a:lvl6pPr>
      <a:lvl7pPr marL="2742789" algn="l" defTabSz="914263" rtl="0" eaLnBrk="1" latinLnBrk="0" hangingPunct="1">
        <a:defRPr sz="1800" kern="1200">
          <a:solidFill>
            <a:schemeClr val="tx1"/>
          </a:solidFill>
          <a:latin typeface="+mn-lt"/>
          <a:ea typeface="+mn-ea"/>
          <a:cs typeface="+mn-cs"/>
        </a:defRPr>
      </a:lvl7pPr>
      <a:lvl8pPr marL="3199920" algn="l" defTabSz="914263" rtl="0" eaLnBrk="1" latinLnBrk="0" hangingPunct="1">
        <a:defRPr sz="1800" kern="1200">
          <a:solidFill>
            <a:schemeClr val="tx1"/>
          </a:solidFill>
          <a:latin typeface="+mn-lt"/>
          <a:ea typeface="+mn-ea"/>
          <a:cs typeface="+mn-cs"/>
        </a:defRPr>
      </a:lvl8pPr>
      <a:lvl9pPr marL="3657051" algn="l" defTabSz="9142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Derivative Example: Clinical Case Email </a:t>
            </a:r>
            <a:endParaRPr lang="en-US" dirty="0"/>
          </a:p>
        </p:txBody>
      </p:sp>
      <p:sp>
        <p:nvSpPr>
          <p:cNvPr id="3" name="Content Placeholder 2"/>
          <p:cNvSpPr>
            <a:spLocks noGrp="1"/>
          </p:cNvSpPr>
          <p:nvPr>
            <p:ph idx="1"/>
          </p:nvPr>
        </p:nvSpPr>
        <p:spPr>
          <a:xfrm>
            <a:off x="27709" y="1371600"/>
            <a:ext cx="8953500" cy="5143500"/>
          </a:xfrm>
        </p:spPr>
        <p:txBody>
          <a:bodyPr>
            <a:normAutofit fontScale="85000" lnSpcReduction="10000"/>
          </a:bodyPr>
          <a:lstStyle/>
          <a:p>
            <a:pPr marL="457200" indent="-457200">
              <a:buFont typeface="+mj-lt"/>
              <a:buAutoNum type="arabicPeriod"/>
            </a:pPr>
            <a:r>
              <a:rPr lang="en-US" sz="2000" b="1" dirty="0" smtClean="0"/>
              <a:t>Request:  </a:t>
            </a:r>
            <a:r>
              <a:rPr lang="en-US" sz="2000" dirty="0" smtClean="0"/>
              <a:t>Brand Team Shares Need w/ MCE HUB &amp; MCE PM (Jeremy) &amp; Provides Following Information:  Previous Piece </a:t>
            </a:r>
            <a:r>
              <a:rPr lang="en-US" sz="2000" dirty="0" err="1" smtClean="0"/>
              <a:t>Veeva</a:t>
            </a:r>
            <a:r>
              <a:rPr lang="en-US" sz="2000" dirty="0" smtClean="0"/>
              <a:t> #, Timeline/In Market Date, Cost Center / IO, Claims, Marked up pdf w/ changes/updates needed; Measurement defined by MCE HUB</a:t>
            </a:r>
          </a:p>
          <a:p>
            <a:pPr marL="457200" indent="-457200">
              <a:buFont typeface="+mj-lt"/>
              <a:buAutoNum type="arabicPeriod"/>
            </a:pPr>
            <a:r>
              <a:rPr lang="en-US" sz="2000" b="1" dirty="0" smtClean="0"/>
              <a:t>IT/3</a:t>
            </a:r>
            <a:r>
              <a:rPr lang="en-US" sz="2000" b="1" baseline="30000" dirty="0" smtClean="0"/>
              <a:t>rd</a:t>
            </a:r>
            <a:r>
              <a:rPr lang="en-US" sz="2000" b="1" dirty="0" smtClean="0"/>
              <a:t> Party  Involvement</a:t>
            </a:r>
            <a:r>
              <a:rPr lang="en-US" sz="2000" dirty="0" smtClean="0"/>
              <a:t>:  Jeremy reaches out to IT and any needed 3</a:t>
            </a:r>
            <a:r>
              <a:rPr lang="en-US" sz="2000" baseline="30000" dirty="0" smtClean="0"/>
              <a:t>rd</a:t>
            </a:r>
            <a:r>
              <a:rPr lang="en-US" sz="2000" dirty="0" smtClean="0"/>
              <a:t> parties</a:t>
            </a:r>
          </a:p>
          <a:p>
            <a:pPr marL="457200" indent="-457200">
              <a:buFont typeface="+mj-lt"/>
              <a:buAutoNum type="arabicPeriod"/>
            </a:pPr>
            <a:r>
              <a:rPr lang="en-US" sz="2000" b="1" dirty="0" smtClean="0"/>
              <a:t>Hibbert</a:t>
            </a:r>
            <a:r>
              <a:rPr lang="en-US" sz="2000" dirty="0" smtClean="0"/>
              <a:t>:  IT initiates contact w/ Hibbert if needed</a:t>
            </a:r>
          </a:p>
          <a:p>
            <a:pPr marL="457200" indent="-457200">
              <a:buFont typeface="+mj-lt"/>
              <a:buAutoNum type="arabicPeriod"/>
            </a:pPr>
            <a:r>
              <a:rPr lang="en-US" sz="2000" b="1" dirty="0" err="1" smtClean="0"/>
              <a:t>Veeva</a:t>
            </a:r>
            <a:r>
              <a:rPr lang="en-US" sz="2000" b="1" dirty="0" smtClean="0"/>
              <a:t> Initiation:  </a:t>
            </a:r>
            <a:r>
              <a:rPr lang="en-US" sz="2000" dirty="0" smtClean="0"/>
              <a:t>Jeremy (MCE PM) initiates project in </a:t>
            </a:r>
            <a:r>
              <a:rPr lang="en-US" sz="2000" dirty="0" err="1" smtClean="0"/>
              <a:t>Veeva</a:t>
            </a:r>
            <a:r>
              <a:rPr lang="en-US" sz="2000" dirty="0" smtClean="0"/>
              <a:t>, enters meta-data. Jeremy is Project Owner in </a:t>
            </a:r>
            <a:r>
              <a:rPr lang="en-US" sz="2000" dirty="0" err="1" smtClean="0"/>
              <a:t>Veeva</a:t>
            </a:r>
            <a:endParaRPr lang="en-US" sz="2000" dirty="0" smtClean="0"/>
          </a:p>
          <a:p>
            <a:pPr marL="457200" indent="-457200">
              <a:buFont typeface="+mj-lt"/>
              <a:buAutoNum type="arabicPeriod"/>
            </a:pPr>
            <a:r>
              <a:rPr lang="en-US" sz="2000" b="1" dirty="0" smtClean="0"/>
              <a:t>Kick-off</a:t>
            </a:r>
            <a:r>
              <a:rPr lang="en-US" sz="2000" dirty="0" smtClean="0"/>
              <a:t>:  Jeremy Schedules kick off, brand associate completes risk assessment; Kick off occurs (Jeremy, Director, MIA, Associate optional, IT (Bill) optional)</a:t>
            </a:r>
          </a:p>
          <a:p>
            <a:pPr marL="457200" indent="-457200">
              <a:buFont typeface="+mj-lt"/>
              <a:buAutoNum type="arabicPeriod"/>
            </a:pPr>
            <a:r>
              <a:rPr lang="en-US" sz="2000" b="1" dirty="0" smtClean="0"/>
              <a:t>File Hand Off</a:t>
            </a:r>
            <a:r>
              <a:rPr lang="en-US" sz="2000" dirty="0" smtClean="0"/>
              <a:t>: Jeremy requests files from agency that led prior piece; IT already has code for sites; Agency will send PSD files if needed (PSD not final, code is)</a:t>
            </a:r>
          </a:p>
          <a:p>
            <a:pPr marL="457200" indent="-457200">
              <a:buFont typeface="+mj-lt"/>
              <a:buAutoNum type="arabicPeriod"/>
            </a:pPr>
            <a:r>
              <a:rPr lang="en-US" sz="2000" b="1" dirty="0" smtClean="0"/>
              <a:t>Piece Creation:  </a:t>
            </a:r>
            <a:r>
              <a:rPr lang="en-US" sz="2000" dirty="0" smtClean="0"/>
              <a:t>Jeremy works with IT (Bill); IT creates the piece, develops w/ Development Pool, and pulls in Hibbert; MCE connects w/ IT (Bill) on CTA and measurement coding / tagging</a:t>
            </a:r>
          </a:p>
          <a:p>
            <a:pPr marL="457200" indent="-457200">
              <a:buFont typeface="+mj-lt"/>
              <a:buAutoNum type="arabicPeriod"/>
            </a:pPr>
            <a:r>
              <a:rPr lang="en-US" sz="2000" b="1" dirty="0" smtClean="0"/>
              <a:t>Piece Review:  </a:t>
            </a:r>
            <a:r>
              <a:rPr lang="en-US" sz="2000" dirty="0" smtClean="0"/>
              <a:t>IT (Bill) reaches out to Jeremy and Brand team to review the piece prior to PCA</a:t>
            </a:r>
          </a:p>
          <a:p>
            <a:pPr marL="457200" indent="-457200">
              <a:buFont typeface="+mj-lt"/>
              <a:buAutoNum type="arabicPeriod"/>
            </a:pPr>
            <a:r>
              <a:rPr lang="en-US" sz="2000" b="1" dirty="0" smtClean="0"/>
              <a:t>PCA Submission:  </a:t>
            </a:r>
            <a:r>
              <a:rPr lang="en-US" sz="2000" dirty="0" smtClean="0"/>
              <a:t>Jeremy submits piece to PCA </a:t>
            </a:r>
          </a:p>
          <a:p>
            <a:pPr marL="457200" indent="-457200">
              <a:buFont typeface="+mj-lt"/>
              <a:buAutoNum type="arabicPeriod"/>
            </a:pPr>
            <a:r>
              <a:rPr lang="en-US" sz="2000" b="1" dirty="0" smtClean="0"/>
              <a:t>PCA Comments / Attendance:  </a:t>
            </a:r>
            <a:r>
              <a:rPr lang="en-US" sz="2000" dirty="0" smtClean="0"/>
              <a:t>Brand assumes role, reviews comments, etc.; Brand attends live if needed, IT (Bill) live if needed</a:t>
            </a:r>
          </a:p>
          <a:p>
            <a:pPr marL="457200" indent="-457200">
              <a:buFont typeface="+mj-lt"/>
              <a:buAutoNum type="arabicPeriod"/>
            </a:pPr>
            <a:r>
              <a:rPr lang="en-US" sz="2000" b="1" dirty="0" smtClean="0"/>
              <a:t>Deployment:  </a:t>
            </a:r>
            <a:r>
              <a:rPr lang="en-US" sz="2000" dirty="0" smtClean="0"/>
              <a:t>IT implements w/ Hibbert (test blast, deployment, etc.)</a:t>
            </a:r>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857190" lvl="1" indent="-457200">
              <a:buFont typeface="+mj-lt"/>
              <a:buAutoNum type="arabicPeriod"/>
            </a:pPr>
            <a:endParaRPr lang="en-US" dirty="0" smtClean="0"/>
          </a:p>
          <a:p>
            <a:pPr marL="857190" lvl="1" indent="-457200">
              <a:buFont typeface="+mj-lt"/>
              <a:buAutoNum type="arabicPeriod"/>
            </a:pPr>
            <a:endParaRPr lang="en-US" dirty="0" smtClean="0"/>
          </a:p>
        </p:txBody>
      </p:sp>
      <p:sp>
        <p:nvSpPr>
          <p:cNvPr id="4" name="Date Placeholder 3"/>
          <p:cNvSpPr>
            <a:spLocks noGrp="1"/>
          </p:cNvSpPr>
          <p:nvPr>
            <p:ph type="dt" sz="half" idx="10"/>
          </p:nvPr>
        </p:nvSpPr>
        <p:spPr/>
        <p:txBody>
          <a:bodyPr/>
          <a:lstStyle/>
          <a:p>
            <a:fld id="{C4F83AF3-2F4A-469A-AF6D-65E9C69DD00C}" type="datetime1">
              <a:rPr lang="en-US" smtClean="0">
                <a:solidFill>
                  <a:prstClr val="black">
                    <a:tint val="75000"/>
                  </a:prstClr>
                </a:solidFill>
              </a:rPr>
              <a:pPr/>
              <a:t>1/5/17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Company Confidential  ©2016 Eli Lilly and Company </a:t>
            </a:r>
            <a:endParaRPr lang="en-US" dirty="0" smtClean="0">
              <a:solidFill>
                <a:prstClr val="black">
                  <a:tint val="75000"/>
                </a:prstClr>
              </a:solidFill>
            </a:endParaRPr>
          </a:p>
        </p:txBody>
      </p:sp>
      <p:sp>
        <p:nvSpPr>
          <p:cNvPr id="6" name="Slide Number Placeholder 5"/>
          <p:cNvSpPr>
            <a:spLocks noGrp="1"/>
          </p:cNvSpPr>
          <p:nvPr>
            <p:ph type="sldNum" sz="quarter" idx="12"/>
          </p:nvPr>
        </p:nvSpPr>
        <p:spPr/>
        <p:txBody>
          <a:bodyPr/>
          <a:lstStyle/>
          <a:p>
            <a:fld id="{2636FD9B-1E08-4C84-B30A-BCD6AFA963C3}" type="slidenum">
              <a:rPr lang="en-US" smtClean="0">
                <a:solidFill>
                  <a:prstClr val="black">
                    <a:tint val="75000"/>
                  </a:prstClr>
                </a:solidFill>
              </a:rPr>
              <a:pPr/>
              <a:t>1</a:t>
            </a:fld>
            <a:endParaRPr lang="en-US" dirty="0">
              <a:solidFill>
                <a:prstClr val="black">
                  <a:tint val="75000"/>
                </a:prstClr>
              </a:solidFill>
            </a:endParaRPr>
          </a:p>
        </p:txBody>
      </p:sp>
    </p:spTree>
    <p:extLst>
      <p:ext uri="{BB962C8B-B14F-4D97-AF65-F5344CB8AC3E}">
        <p14:creationId xmlns:p14="http://schemas.microsoft.com/office/powerpoint/2010/main" val="72766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New Tactic Example: Phase 10 Site</a:t>
            </a:r>
            <a:endParaRPr lang="en-US" dirty="0"/>
          </a:p>
        </p:txBody>
      </p:sp>
      <p:sp>
        <p:nvSpPr>
          <p:cNvPr id="3" name="Content Placeholder 2"/>
          <p:cNvSpPr>
            <a:spLocks noGrp="1"/>
          </p:cNvSpPr>
          <p:nvPr>
            <p:ph idx="1"/>
          </p:nvPr>
        </p:nvSpPr>
        <p:spPr>
          <a:xfrm>
            <a:off x="27709" y="1371600"/>
            <a:ext cx="8953500" cy="5143500"/>
          </a:xfrm>
        </p:spPr>
        <p:txBody>
          <a:bodyPr>
            <a:normAutofit fontScale="92500" lnSpcReduction="20000"/>
          </a:bodyPr>
          <a:lstStyle/>
          <a:p>
            <a:pPr marL="457200" indent="-457200">
              <a:buFont typeface="+mj-lt"/>
              <a:buAutoNum type="arabicPeriod"/>
            </a:pPr>
            <a:r>
              <a:rPr lang="en-US" sz="2000" b="1" dirty="0" smtClean="0"/>
              <a:t>Request:  </a:t>
            </a:r>
            <a:r>
              <a:rPr lang="en-US" sz="2000" dirty="0" smtClean="0"/>
              <a:t>Brand Team Shares Need w/ MCE HUB &amp; MCE PM (Jeremy); Timeline &amp; Measurement defined by MCE HUB (w/ brand, IT, agency)</a:t>
            </a:r>
          </a:p>
          <a:p>
            <a:pPr marL="457200" indent="-457200">
              <a:buFont typeface="+mj-lt"/>
              <a:buAutoNum type="arabicPeriod"/>
            </a:pPr>
            <a:r>
              <a:rPr lang="en-US" sz="2000" b="1" dirty="0" smtClean="0"/>
              <a:t>IT/3</a:t>
            </a:r>
            <a:r>
              <a:rPr lang="en-US" sz="2000" b="1" baseline="30000" dirty="0" smtClean="0"/>
              <a:t>rd</a:t>
            </a:r>
            <a:r>
              <a:rPr lang="en-US" sz="2000" b="1" dirty="0" smtClean="0"/>
              <a:t> Party  Involvement</a:t>
            </a:r>
            <a:r>
              <a:rPr lang="en-US" sz="2000" dirty="0" smtClean="0"/>
              <a:t>:  Jeremy reaches out to IT and any needed 3</a:t>
            </a:r>
            <a:r>
              <a:rPr lang="en-US" sz="2000" baseline="30000" dirty="0" smtClean="0"/>
              <a:t>rd</a:t>
            </a:r>
            <a:r>
              <a:rPr lang="en-US" sz="2000" dirty="0" smtClean="0"/>
              <a:t> parties</a:t>
            </a:r>
          </a:p>
          <a:p>
            <a:pPr marL="457200" indent="-457200">
              <a:buFont typeface="+mj-lt"/>
              <a:buAutoNum type="arabicPeriod"/>
            </a:pPr>
            <a:r>
              <a:rPr lang="en-US" sz="2000" b="1" dirty="0" smtClean="0"/>
              <a:t>Creative Development</a:t>
            </a:r>
            <a:r>
              <a:rPr lang="en-US" sz="2000" dirty="0" smtClean="0"/>
              <a:t>:  Agency owns creative</a:t>
            </a:r>
          </a:p>
          <a:p>
            <a:pPr marL="457200" indent="-457200">
              <a:buFont typeface="+mj-lt"/>
              <a:buAutoNum type="arabicPeriod"/>
            </a:pPr>
            <a:r>
              <a:rPr lang="en-US" sz="2000" b="1" dirty="0" err="1" smtClean="0"/>
              <a:t>Veeva</a:t>
            </a:r>
            <a:r>
              <a:rPr lang="en-US" sz="2000" b="1" dirty="0" smtClean="0"/>
              <a:t> Initiation:  </a:t>
            </a:r>
            <a:r>
              <a:rPr lang="en-US" sz="2000" dirty="0" smtClean="0"/>
              <a:t>Jeremy (MCE PM) initiates project in </a:t>
            </a:r>
            <a:r>
              <a:rPr lang="en-US" sz="2000" dirty="0" err="1" smtClean="0"/>
              <a:t>Veeva</a:t>
            </a:r>
            <a:r>
              <a:rPr lang="en-US" sz="2000" dirty="0" smtClean="0"/>
              <a:t>, enters meta-data. Jeremy is Project Owner in </a:t>
            </a:r>
            <a:r>
              <a:rPr lang="en-US" sz="2000" dirty="0" err="1" smtClean="0"/>
              <a:t>Veeva</a:t>
            </a:r>
            <a:endParaRPr lang="en-US" sz="2000" dirty="0" smtClean="0"/>
          </a:p>
          <a:p>
            <a:pPr marL="457200" indent="-457200">
              <a:buFont typeface="+mj-lt"/>
              <a:buAutoNum type="arabicPeriod"/>
            </a:pPr>
            <a:r>
              <a:rPr lang="en-US" sz="2000" b="1" dirty="0" smtClean="0"/>
              <a:t>Kick-off</a:t>
            </a:r>
            <a:r>
              <a:rPr lang="en-US" sz="2000" dirty="0" smtClean="0"/>
              <a:t>:  Jeremy Schedules kick off, brand associate completes risk assessment; Kick off occurs (Jeremy, Director, MIA, Associate optional, IT (Bill) optional)</a:t>
            </a:r>
          </a:p>
          <a:p>
            <a:pPr marL="457200" indent="-457200">
              <a:buFont typeface="+mj-lt"/>
              <a:buAutoNum type="arabicPeriod"/>
            </a:pPr>
            <a:r>
              <a:rPr lang="en-US" sz="2000" b="1" dirty="0" smtClean="0"/>
              <a:t>PCA Consult:  </a:t>
            </a:r>
            <a:r>
              <a:rPr lang="en-US" sz="2000" dirty="0" smtClean="0"/>
              <a:t>Agency takes flats w/ wireframes, creative, etc.; UX involved; IT already has code for sites</a:t>
            </a:r>
          </a:p>
          <a:p>
            <a:pPr marL="457200" indent="-457200">
              <a:buFont typeface="+mj-lt"/>
              <a:buAutoNum type="arabicPeriod"/>
            </a:pPr>
            <a:r>
              <a:rPr lang="en-US" sz="2000" b="1" dirty="0" smtClean="0"/>
              <a:t>Piece Creation:  </a:t>
            </a:r>
            <a:r>
              <a:rPr lang="en-US" sz="2000" dirty="0" smtClean="0"/>
              <a:t>Jeremy works with IT (Bill); IT creates the piece, develops w/ Development Pool including UX involvement (Terry), and pulls in Hibbert; MCE connects w/ IT (Bill) on CTA and measurement coding / tagging</a:t>
            </a:r>
          </a:p>
          <a:p>
            <a:pPr marL="457200" indent="-457200">
              <a:buFont typeface="+mj-lt"/>
              <a:buAutoNum type="arabicPeriod"/>
            </a:pPr>
            <a:r>
              <a:rPr lang="en-US" sz="2000" b="1" dirty="0" smtClean="0"/>
              <a:t>Piece Review:  </a:t>
            </a:r>
            <a:r>
              <a:rPr lang="en-US" sz="2000" dirty="0" smtClean="0"/>
              <a:t>IT (Bill) reaches out to Jeremy and Brand team to review the piece prior to PCA</a:t>
            </a:r>
          </a:p>
          <a:p>
            <a:pPr marL="457200" indent="-457200">
              <a:buFont typeface="+mj-lt"/>
              <a:buAutoNum type="arabicPeriod"/>
            </a:pPr>
            <a:r>
              <a:rPr lang="en-US" sz="2000" b="1" dirty="0" smtClean="0"/>
              <a:t>PCA Submission:  </a:t>
            </a:r>
            <a:r>
              <a:rPr lang="en-US" sz="2000" dirty="0" smtClean="0"/>
              <a:t>Jeremy submits piece to PCA </a:t>
            </a:r>
          </a:p>
          <a:p>
            <a:pPr marL="457200" indent="-457200">
              <a:buFont typeface="+mj-lt"/>
              <a:buAutoNum type="arabicPeriod"/>
            </a:pPr>
            <a:r>
              <a:rPr lang="en-US" sz="2000" b="1" dirty="0" smtClean="0"/>
              <a:t>PCA Comments / Attendance:  </a:t>
            </a:r>
            <a:r>
              <a:rPr lang="en-US" sz="2000" dirty="0" smtClean="0"/>
              <a:t>Brand assumes role, reviews comments, etc.; Brand attends live if needed, IT (Bill) live if needed</a:t>
            </a:r>
          </a:p>
          <a:p>
            <a:pPr marL="457200" indent="-457200">
              <a:buFont typeface="+mj-lt"/>
              <a:buAutoNum type="arabicPeriod"/>
            </a:pPr>
            <a:r>
              <a:rPr lang="en-US" sz="2000" b="1" dirty="0" smtClean="0"/>
              <a:t>Deployment:  </a:t>
            </a:r>
            <a:r>
              <a:rPr lang="en-US" sz="2000" dirty="0" smtClean="0"/>
              <a:t>IT implements &amp; site goes live; Jeremy confirms 2253 submission</a:t>
            </a:r>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857190" lvl="1" indent="-457200">
              <a:buFont typeface="+mj-lt"/>
              <a:buAutoNum type="arabicPeriod"/>
            </a:pPr>
            <a:endParaRPr lang="en-US" dirty="0" smtClean="0"/>
          </a:p>
          <a:p>
            <a:pPr marL="857190" lvl="1" indent="-457200">
              <a:buFont typeface="+mj-lt"/>
              <a:buAutoNum type="arabicPeriod"/>
            </a:pPr>
            <a:endParaRPr lang="en-US" dirty="0" smtClean="0"/>
          </a:p>
        </p:txBody>
      </p:sp>
      <p:sp>
        <p:nvSpPr>
          <p:cNvPr id="4" name="Date Placeholder 3"/>
          <p:cNvSpPr>
            <a:spLocks noGrp="1"/>
          </p:cNvSpPr>
          <p:nvPr>
            <p:ph type="dt" sz="half" idx="10"/>
          </p:nvPr>
        </p:nvSpPr>
        <p:spPr/>
        <p:txBody>
          <a:bodyPr/>
          <a:lstStyle/>
          <a:p>
            <a:fld id="{C4F83AF3-2F4A-469A-AF6D-65E9C69DD00C}" type="datetime1">
              <a:rPr lang="en-US" smtClean="0">
                <a:solidFill>
                  <a:prstClr val="black">
                    <a:tint val="75000"/>
                  </a:prstClr>
                </a:solidFill>
              </a:rPr>
              <a:pPr/>
              <a:t>1/5/17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Company Confidential  ©2016 Eli Lilly and Company </a:t>
            </a:r>
            <a:endParaRPr lang="en-US" dirty="0" smtClean="0">
              <a:solidFill>
                <a:prstClr val="black">
                  <a:tint val="75000"/>
                </a:prstClr>
              </a:solidFill>
            </a:endParaRPr>
          </a:p>
        </p:txBody>
      </p:sp>
      <p:sp>
        <p:nvSpPr>
          <p:cNvPr id="6" name="Slide Number Placeholder 5"/>
          <p:cNvSpPr>
            <a:spLocks noGrp="1"/>
          </p:cNvSpPr>
          <p:nvPr>
            <p:ph type="sldNum" sz="quarter" idx="12"/>
          </p:nvPr>
        </p:nvSpPr>
        <p:spPr/>
        <p:txBody>
          <a:bodyPr/>
          <a:lstStyle/>
          <a:p>
            <a:fld id="{2636FD9B-1E08-4C84-B30A-BCD6AFA963C3}" type="slidenum">
              <a:rPr lang="en-US" smtClean="0">
                <a:solidFill>
                  <a:prstClr val="black">
                    <a:tint val="75000"/>
                  </a:prstClr>
                </a:solidFill>
              </a:rPr>
              <a:pPr/>
              <a:t>2</a:t>
            </a:fld>
            <a:endParaRPr lang="en-US" dirty="0">
              <a:solidFill>
                <a:prstClr val="black">
                  <a:tint val="75000"/>
                </a:prstClr>
              </a:solidFill>
            </a:endParaRPr>
          </a:p>
        </p:txBody>
      </p:sp>
    </p:spTree>
    <p:extLst>
      <p:ext uri="{BB962C8B-B14F-4D97-AF65-F5344CB8AC3E}">
        <p14:creationId xmlns:p14="http://schemas.microsoft.com/office/powerpoint/2010/main" val="2006739294"/>
      </p:ext>
    </p:extLst>
  </p:cSld>
  <p:clrMapOvr>
    <a:masterClrMapping/>
  </p:clrMapOvr>
</p:sld>
</file>

<file path=ppt/theme/theme1.xml><?xml version="1.0" encoding="utf-8"?>
<a:theme xmlns:a="http://schemas.openxmlformats.org/drawingml/2006/main" name="17_CYRAMZA">
  <a:themeElements>
    <a:clrScheme name="CYRAMZA">
      <a:dk1>
        <a:srgbClr val="2C3740"/>
      </a:dk1>
      <a:lt1>
        <a:sysClr val="window" lastClr="FFFFFF"/>
      </a:lt1>
      <a:dk2>
        <a:srgbClr val="000000"/>
      </a:dk2>
      <a:lt2>
        <a:srgbClr val="FFFFFF"/>
      </a:lt2>
      <a:accent1>
        <a:srgbClr val="3B4A56"/>
      </a:accent1>
      <a:accent2>
        <a:srgbClr val="86919A"/>
      </a:accent2>
      <a:accent3>
        <a:srgbClr val="D44927"/>
      </a:accent3>
      <a:accent4>
        <a:srgbClr val="AB9766"/>
      </a:accent4>
      <a:accent5>
        <a:srgbClr val="445665"/>
      </a:accent5>
      <a:accent6>
        <a:srgbClr val="86919A"/>
      </a:accent6>
      <a:hlink>
        <a:srgbClr val="3B4A56"/>
      </a:hlink>
      <a:folHlink>
        <a:srgbClr val="D44927"/>
      </a:folHlink>
    </a:clrScheme>
    <a:fontScheme name="CYRAMZA">
      <a:majorFont>
        <a:latin typeface="DIN-Regular"/>
        <a:ea typeface=""/>
        <a:cs typeface=""/>
      </a:majorFont>
      <a:minorFont>
        <a:latin typeface="DIN-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illyUSADigit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vert="horz" lIns="130622" tIns="65311" rIns="130622" bIns="65311" rtlCol="0" anchor="ctr">
        <a:noAutofit/>
      </a:bodyPr>
      <a:lstStyle>
        <a:defPPr>
          <a:defRPr sz="2000" dirty="0" smtClean="0"/>
        </a:defPPr>
      </a:lstStyle>
    </a:txDef>
  </a:objectDefaults>
  <a:extraClrSchemeLst/>
  <a:extLst>
    <a:ext uri="{05A4C25C-085E-4340-85A3-A5531E510DB2}">
      <thm15:themeFamily xmlns:thm15="http://schemas.microsoft.com/office/thememl/2012/main" name="LillyUSADigital" id="{67A91663-E649-43E8-B09A-E41B34B325A5}" vid="{D965CC39-2EFF-4FF4-88D0-94F6C9E323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554</Words>
  <Application>Microsoft Macintosh PowerPoint</Application>
  <PresentationFormat>On-screen Show (4:3)</PresentationFormat>
  <Paragraphs>36</Paragraphs>
  <Slides>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Calibri</vt:lpstr>
      <vt:lpstr>DIN-Bold</vt:lpstr>
      <vt:lpstr>DIN-Medium</vt:lpstr>
      <vt:lpstr>DIN-Regular</vt:lpstr>
      <vt:lpstr>Arial</vt:lpstr>
      <vt:lpstr>17_CYRAMZA</vt:lpstr>
      <vt:lpstr>LillyUSADigital</vt:lpstr>
      <vt:lpstr>Digital Derivative Example: Clinical Case Email </vt:lpstr>
      <vt:lpstr>Digital New Tactic Example: Phase 10 Site</vt:lpstr>
    </vt:vector>
  </TitlesOfParts>
  <Company>Eli Lilly and Company</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 Lilly and Company</dc:creator>
  <cp:lastModifiedBy>Microsoft Office User</cp:lastModifiedBy>
  <cp:revision>13</cp:revision>
  <dcterms:created xsi:type="dcterms:W3CDTF">2016-12-08T17:47:33Z</dcterms:created>
  <dcterms:modified xsi:type="dcterms:W3CDTF">2017-01-05T19:39:43Z</dcterms:modified>
</cp:coreProperties>
</file>