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1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1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6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A721-26B9-634F-B3B1-0DFADB0FC548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A721-26B9-634F-B3B1-0DFADB0FC548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A7BA-A39C-C14E-ACBB-294C72108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D0C769-6A4E-0E48-A3D6-5E2C31F7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7" y="0"/>
            <a:ext cx="9144000" cy="304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3F6C22-AB9C-D940-AB41-32F76F592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7" y="3048000"/>
            <a:ext cx="9144000" cy="304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873457-82FA-7A40-96F8-83395F9F29E6}"/>
              </a:ext>
            </a:extLst>
          </p:cNvPr>
          <p:cNvSpPr txBox="1"/>
          <p:nvPr/>
        </p:nvSpPr>
        <p:spPr>
          <a:xfrm>
            <a:off x="222944" y="133933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H⍺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5AD2B-FA92-094E-90E1-611A6A4D2D2A}"/>
              </a:ext>
            </a:extLst>
          </p:cNvPr>
          <p:cNvSpPr txBox="1"/>
          <p:nvPr/>
        </p:nvSpPr>
        <p:spPr>
          <a:xfrm>
            <a:off x="111792" y="4387334"/>
            <a:ext cx="6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36240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Balmer</dc:creator>
  <cp:lastModifiedBy>William Balmer</cp:lastModifiedBy>
  <cp:revision>1</cp:revision>
  <dcterms:created xsi:type="dcterms:W3CDTF">2021-07-29T18:19:01Z</dcterms:created>
  <dcterms:modified xsi:type="dcterms:W3CDTF">2021-07-29T18:27:54Z</dcterms:modified>
</cp:coreProperties>
</file>