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75"/>
    <p:restoredTop sz="94674"/>
  </p:normalViewPr>
  <p:slideViewPr>
    <p:cSldViewPr snapToGrid="0" snapToObjects="1">
      <p:cViewPr>
        <p:scale>
          <a:sx n="119" d="100"/>
          <a:sy n="119" d="100"/>
        </p:scale>
        <p:origin x="65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121A9-109E-EB46-8716-F9E8805ED9E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049F2-639D-984D-AF62-BA0E29B5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40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049F2-639D-984D-AF62-BA0E29B530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244726"/>
            <a:ext cx="5829300" cy="47752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204076"/>
            <a:ext cx="5143500" cy="331152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7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30250"/>
            <a:ext cx="1478756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30250"/>
            <a:ext cx="4350544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6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2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419479"/>
            <a:ext cx="5915025" cy="570547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9178929"/>
            <a:ext cx="5915025" cy="30003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0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651250"/>
            <a:ext cx="291465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651250"/>
            <a:ext cx="291465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30253"/>
            <a:ext cx="5915025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362326"/>
            <a:ext cx="2901255" cy="16478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010150"/>
            <a:ext cx="290125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362326"/>
            <a:ext cx="2915543" cy="16478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010150"/>
            <a:ext cx="291554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4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2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14400"/>
            <a:ext cx="2211884" cy="3200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974853"/>
            <a:ext cx="3471863" cy="97472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114800"/>
            <a:ext cx="2211884" cy="76231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2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14400"/>
            <a:ext cx="2211884" cy="3200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974853"/>
            <a:ext cx="3471863" cy="97472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114800"/>
            <a:ext cx="2211884" cy="76231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253"/>
            <a:ext cx="5915025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651250"/>
            <a:ext cx="5915025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2712703"/>
            <a:ext cx="1543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2712703"/>
            <a:ext cx="231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2712703"/>
            <a:ext cx="1543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9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5D478EE-FCC4-764A-9806-849077A37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379"/>
            <a:ext cx="6858000" cy="2286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632D36-30A4-C242-A848-0B1B12BB4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0621"/>
            <a:ext cx="6858000" cy="2286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4BF315-6AFD-2343-84A8-E083E3F6F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66621"/>
            <a:ext cx="6858000" cy="2286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645459E-34CF-D24A-8B79-CF2327282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863380"/>
            <a:ext cx="6858000" cy="2286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B2CE120-3145-8641-9D71-A6D4758668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9160139"/>
            <a:ext cx="6858000" cy="2286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586960-AF35-EB43-A7FF-690EE6B57D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1446139"/>
            <a:ext cx="6858000" cy="2286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8FF8867-2A15-1546-B0F9-CECC4D4AD340}"/>
              </a:ext>
            </a:extLst>
          </p:cNvPr>
          <p:cNvSpPr txBox="1"/>
          <p:nvPr/>
        </p:nvSpPr>
        <p:spPr>
          <a:xfrm rot="16200000">
            <a:off x="-184667" y="95295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11Apr13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BB5866-E6BD-E847-8B9D-14B72F66AC03}"/>
              </a:ext>
            </a:extLst>
          </p:cNvPr>
          <p:cNvSpPr txBox="1"/>
          <p:nvPr/>
        </p:nvSpPr>
        <p:spPr>
          <a:xfrm rot="16200000">
            <a:off x="-126157" y="323895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8Apr14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EDD1DC-CF56-8D44-B598-E49E9CD05C9B}"/>
              </a:ext>
            </a:extLst>
          </p:cNvPr>
          <p:cNvSpPr txBox="1"/>
          <p:nvPr/>
        </p:nvSpPr>
        <p:spPr>
          <a:xfrm rot="16200000">
            <a:off x="-220992" y="5524955"/>
            <a:ext cx="106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15May15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5D0707-3A0D-0043-85A4-E80369BE3EA1}"/>
              </a:ext>
            </a:extLst>
          </p:cNvPr>
          <p:cNvSpPr txBox="1"/>
          <p:nvPr/>
        </p:nvSpPr>
        <p:spPr>
          <a:xfrm rot="16200000">
            <a:off x="-220992" y="7821714"/>
            <a:ext cx="106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16May15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F00220-1BE3-8B46-80EB-ED91A17D613C}"/>
              </a:ext>
            </a:extLst>
          </p:cNvPr>
          <p:cNvSpPr txBox="1"/>
          <p:nvPr/>
        </p:nvSpPr>
        <p:spPr>
          <a:xfrm rot="16200000">
            <a:off x="-220993" y="10118474"/>
            <a:ext cx="106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18May15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66D89-8D9D-8D47-AFAE-C3F6EBEFEEE3}"/>
              </a:ext>
            </a:extLst>
          </p:cNvPr>
          <p:cNvSpPr txBox="1"/>
          <p:nvPr/>
        </p:nvSpPr>
        <p:spPr>
          <a:xfrm rot="16200000">
            <a:off x="-184670" y="1240447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27Apr18</a:t>
            </a:r>
          </a:p>
        </p:txBody>
      </p:sp>
    </p:spTree>
    <p:extLst>
      <p:ext uri="{BB962C8B-B14F-4D97-AF65-F5344CB8AC3E}">
        <p14:creationId xmlns:p14="http://schemas.microsoft.com/office/powerpoint/2010/main" val="175641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7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Balmer</dc:creator>
  <cp:lastModifiedBy>William Balmer</cp:lastModifiedBy>
  <cp:revision>3</cp:revision>
  <dcterms:created xsi:type="dcterms:W3CDTF">2021-07-23T20:16:50Z</dcterms:created>
  <dcterms:modified xsi:type="dcterms:W3CDTF">2021-07-23T20:30:05Z</dcterms:modified>
</cp:coreProperties>
</file>