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3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93E7AF-9A71-684F-BF47-04FB6E03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89A1B5-DE78-6D4B-903D-9AABC218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685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E647A-DF6D-6F46-B15E-34F89883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0"/>
            <a:ext cx="685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A2E0CB-A1B9-F94A-9992-C112E5FAB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58000"/>
            <a:ext cx="6858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D104EC-2797-824F-9A91-4CDB4F2A3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44000"/>
            <a:ext cx="6858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7B9150-F7D5-894C-AD56-17D7EA013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430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1</cp:revision>
  <dcterms:created xsi:type="dcterms:W3CDTF">2021-07-23T20:16:50Z</dcterms:created>
  <dcterms:modified xsi:type="dcterms:W3CDTF">2021-07-23T20:22:39Z</dcterms:modified>
</cp:coreProperties>
</file>