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2"/>
    <p:restoredTop sz="94674"/>
  </p:normalViewPr>
  <p:slideViewPr>
    <p:cSldViewPr snapToGrid="0" snapToObjects="1">
      <p:cViewPr>
        <p:scale>
          <a:sx n="151" d="100"/>
          <a:sy n="151" d="100"/>
        </p:scale>
        <p:origin x="1160" y="-7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121A9-109E-EB46-8716-F9E8805ED9E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49F2-639D-984D-AF62-BA0E29B5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049F2-639D-984D-AF62-BA0E29B53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D9D3-FD56-2445-B4E5-1DB60E7498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5D478EE-FCC4-764A-9806-849077A3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5379"/>
            <a:ext cx="6858000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32D36-30A4-C242-A848-0B1B12BB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280621"/>
            <a:ext cx="6858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4BF315-6AFD-2343-84A8-E083E3F6F9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4566621"/>
            <a:ext cx="6858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45459E-34CF-D24A-8B79-CF2327282F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6863380"/>
            <a:ext cx="6858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2CE120-3145-8641-9D71-A6D47586682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9160139"/>
            <a:ext cx="6858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86960-AF35-EB43-A7FF-690EE6B57D4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0" y="11446139"/>
            <a:ext cx="6858000" cy="228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6DC730-8CE2-174B-B59A-9397E2EDC275}"/>
              </a:ext>
            </a:extLst>
          </p:cNvPr>
          <p:cNvSpPr/>
          <p:nvPr/>
        </p:nvSpPr>
        <p:spPr>
          <a:xfrm>
            <a:off x="604800" y="29772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A03036-0139-CA4C-9755-BDB722615E3B}"/>
              </a:ext>
            </a:extLst>
          </p:cNvPr>
          <p:cNvSpPr/>
          <p:nvPr/>
        </p:nvSpPr>
        <p:spPr>
          <a:xfrm>
            <a:off x="604800" y="35784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76016-3AE8-DF45-B5DA-232F7EC15D13}"/>
              </a:ext>
            </a:extLst>
          </p:cNvPr>
          <p:cNvSpPr/>
          <p:nvPr/>
        </p:nvSpPr>
        <p:spPr>
          <a:xfrm>
            <a:off x="2326800" y="2995362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EF8190-867D-6F47-810A-BDDE345D7945}"/>
              </a:ext>
            </a:extLst>
          </p:cNvPr>
          <p:cNvSpPr/>
          <p:nvPr/>
        </p:nvSpPr>
        <p:spPr>
          <a:xfrm>
            <a:off x="2326800" y="35964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102D2-DD10-584D-81A1-4620BC3A389F}"/>
              </a:ext>
            </a:extLst>
          </p:cNvPr>
          <p:cNvSpPr/>
          <p:nvPr/>
        </p:nvSpPr>
        <p:spPr>
          <a:xfrm>
            <a:off x="4006800" y="297728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AEDD2-8D57-0E47-9384-7822755B81F9}"/>
              </a:ext>
            </a:extLst>
          </p:cNvPr>
          <p:cNvSpPr/>
          <p:nvPr/>
        </p:nvSpPr>
        <p:spPr>
          <a:xfrm>
            <a:off x="4006800" y="357840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034283-16E4-9C43-A5A7-F7CCFB1886ED}"/>
              </a:ext>
            </a:extLst>
          </p:cNvPr>
          <p:cNvSpPr/>
          <p:nvPr/>
        </p:nvSpPr>
        <p:spPr>
          <a:xfrm>
            <a:off x="604800" y="67074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06945-D416-0046-B5FF-2CE2FAE4F16A}"/>
              </a:ext>
            </a:extLst>
          </p:cNvPr>
          <p:cNvSpPr/>
          <p:nvPr/>
        </p:nvSpPr>
        <p:spPr>
          <a:xfrm>
            <a:off x="604800" y="1271867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B85FE8-219F-2249-A2BC-1D296290FFA6}"/>
              </a:ext>
            </a:extLst>
          </p:cNvPr>
          <p:cNvSpPr/>
          <p:nvPr/>
        </p:nvSpPr>
        <p:spPr>
          <a:xfrm>
            <a:off x="2326800" y="68882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71E296-0F35-4A4D-BA59-B53B752DED30}"/>
              </a:ext>
            </a:extLst>
          </p:cNvPr>
          <p:cNvSpPr/>
          <p:nvPr/>
        </p:nvSpPr>
        <p:spPr>
          <a:xfrm>
            <a:off x="2326800" y="128994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3FB92-E594-0946-A54E-6AC06C9F45A9}"/>
              </a:ext>
            </a:extLst>
          </p:cNvPr>
          <p:cNvSpPr/>
          <p:nvPr/>
        </p:nvSpPr>
        <p:spPr>
          <a:xfrm>
            <a:off x="4006800" y="67074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FBBCED-CB5F-9A4E-8579-D4B939E4E1E7}"/>
              </a:ext>
            </a:extLst>
          </p:cNvPr>
          <p:cNvSpPr/>
          <p:nvPr/>
        </p:nvSpPr>
        <p:spPr>
          <a:xfrm>
            <a:off x="4006800" y="1271867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AF7EC0-EE16-B547-9839-E58D7F9552AF}"/>
              </a:ext>
            </a:extLst>
          </p:cNvPr>
          <p:cNvSpPr/>
          <p:nvPr/>
        </p:nvSpPr>
        <p:spPr>
          <a:xfrm>
            <a:off x="604800" y="758516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A302BE-97B2-334A-8736-F30D1FA64944}"/>
              </a:ext>
            </a:extLst>
          </p:cNvPr>
          <p:cNvSpPr/>
          <p:nvPr/>
        </p:nvSpPr>
        <p:spPr>
          <a:xfrm>
            <a:off x="604800" y="818628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EA7141-54EF-A84D-B593-86D7BA3BEFAC}"/>
              </a:ext>
            </a:extLst>
          </p:cNvPr>
          <p:cNvSpPr/>
          <p:nvPr/>
        </p:nvSpPr>
        <p:spPr>
          <a:xfrm>
            <a:off x="2326800" y="7603242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43573F-3024-0F4D-9275-F8CF207DDA76}"/>
              </a:ext>
            </a:extLst>
          </p:cNvPr>
          <p:cNvSpPr/>
          <p:nvPr/>
        </p:nvSpPr>
        <p:spPr>
          <a:xfrm>
            <a:off x="2326800" y="820436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6C7509-BB4E-4A49-A6E6-E8B30A131C57}"/>
              </a:ext>
            </a:extLst>
          </p:cNvPr>
          <p:cNvSpPr/>
          <p:nvPr/>
        </p:nvSpPr>
        <p:spPr>
          <a:xfrm>
            <a:off x="4006800" y="7585161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500C66-69E0-7F44-A961-12103BD324DC}"/>
              </a:ext>
            </a:extLst>
          </p:cNvPr>
          <p:cNvSpPr/>
          <p:nvPr/>
        </p:nvSpPr>
        <p:spPr>
          <a:xfrm>
            <a:off x="4006800" y="818628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81F7F8-548C-9149-A9DB-F726F4FCF0A4}"/>
              </a:ext>
            </a:extLst>
          </p:cNvPr>
          <p:cNvSpPr/>
          <p:nvPr/>
        </p:nvSpPr>
        <p:spPr>
          <a:xfrm>
            <a:off x="604800" y="1216073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42B838-BEE9-7744-BD05-C397438962DE}"/>
              </a:ext>
            </a:extLst>
          </p:cNvPr>
          <p:cNvSpPr/>
          <p:nvPr/>
        </p:nvSpPr>
        <p:spPr>
          <a:xfrm>
            <a:off x="604800" y="1276185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19713C-DE95-0A46-AB8F-7817285D19B8}"/>
              </a:ext>
            </a:extLst>
          </p:cNvPr>
          <p:cNvSpPr/>
          <p:nvPr/>
        </p:nvSpPr>
        <p:spPr>
          <a:xfrm>
            <a:off x="2326800" y="12178820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4CED67-339B-6543-B7E4-A81AB3664690}"/>
              </a:ext>
            </a:extLst>
          </p:cNvPr>
          <p:cNvSpPr/>
          <p:nvPr/>
        </p:nvSpPr>
        <p:spPr>
          <a:xfrm>
            <a:off x="2326800" y="1277993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466BB1-BFF9-A54B-8CC1-B0991B31BFAE}"/>
              </a:ext>
            </a:extLst>
          </p:cNvPr>
          <p:cNvSpPr/>
          <p:nvPr/>
        </p:nvSpPr>
        <p:spPr>
          <a:xfrm>
            <a:off x="4006800" y="12160739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104021-3525-AC42-9613-ADA8D05F28C8}"/>
              </a:ext>
            </a:extLst>
          </p:cNvPr>
          <p:cNvSpPr/>
          <p:nvPr/>
        </p:nvSpPr>
        <p:spPr>
          <a:xfrm>
            <a:off x="4006800" y="12761858"/>
            <a:ext cx="158400" cy="2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Balmer</dc:creator>
  <cp:lastModifiedBy>William Balmer</cp:lastModifiedBy>
  <cp:revision>6</cp:revision>
  <dcterms:created xsi:type="dcterms:W3CDTF">2021-07-23T20:16:50Z</dcterms:created>
  <dcterms:modified xsi:type="dcterms:W3CDTF">2022-01-11T23:40:16Z</dcterms:modified>
</cp:coreProperties>
</file>