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A721-26B9-634F-B3B1-0DFADB0FC54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94299-7F41-674B-A77B-CF31BEAB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919"/>
            <a:ext cx="91440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C307D-7E78-5D43-9A6C-1DB4714D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304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3C3A0C-BD24-C943-995F-8EDD87566E70}"/>
              </a:ext>
            </a:extLst>
          </p:cNvPr>
          <p:cNvSpPr/>
          <p:nvPr/>
        </p:nvSpPr>
        <p:spPr>
          <a:xfrm>
            <a:off x="836579" y="1215957"/>
            <a:ext cx="175098" cy="23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4C430-3D69-4248-8415-B5825F4A896B}"/>
              </a:ext>
            </a:extLst>
          </p:cNvPr>
          <p:cNvSpPr/>
          <p:nvPr/>
        </p:nvSpPr>
        <p:spPr>
          <a:xfrm>
            <a:off x="826852" y="2028215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FB2F2-807E-944C-BF0C-45AB23CE0445}"/>
              </a:ext>
            </a:extLst>
          </p:cNvPr>
          <p:cNvSpPr/>
          <p:nvPr/>
        </p:nvSpPr>
        <p:spPr>
          <a:xfrm>
            <a:off x="851172" y="4270440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F9B68-93A2-D244-B29A-91F94713CCE1}"/>
              </a:ext>
            </a:extLst>
          </p:cNvPr>
          <p:cNvSpPr/>
          <p:nvPr/>
        </p:nvSpPr>
        <p:spPr>
          <a:xfrm>
            <a:off x="851172" y="5257800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A4AAB-B208-0946-8397-49A5AE49045F}"/>
              </a:ext>
            </a:extLst>
          </p:cNvPr>
          <p:cNvSpPr/>
          <p:nvPr/>
        </p:nvSpPr>
        <p:spPr>
          <a:xfrm>
            <a:off x="3095019" y="1140567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6D83D-9DA2-2745-8354-AD153DE882EB}"/>
              </a:ext>
            </a:extLst>
          </p:cNvPr>
          <p:cNvSpPr/>
          <p:nvPr/>
        </p:nvSpPr>
        <p:spPr>
          <a:xfrm>
            <a:off x="3095019" y="2028215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452EB-D240-C248-BA0B-BE2D123822AA}"/>
              </a:ext>
            </a:extLst>
          </p:cNvPr>
          <p:cNvSpPr/>
          <p:nvPr/>
        </p:nvSpPr>
        <p:spPr>
          <a:xfrm>
            <a:off x="5345355" y="1158399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E5D03-D347-7C4F-B571-B192D7A3E4E7}"/>
              </a:ext>
            </a:extLst>
          </p:cNvPr>
          <p:cNvSpPr/>
          <p:nvPr/>
        </p:nvSpPr>
        <p:spPr>
          <a:xfrm>
            <a:off x="5309690" y="2028214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5098C-C474-8548-A854-0B497CCDF125}"/>
              </a:ext>
            </a:extLst>
          </p:cNvPr>
          <p:cNvSpPr/>
          <p:nvPr/>
        </p:nvSpPr>
        <p:spPr>
          <a:xfrm>
            <a:off x="3095019" y="4270440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E852D-47EB-9844-B525-D8AC2642A8D5}"/>
              </a:ext>
            </a:extLst>
          </p:cNvPr>
          <p:cNvSpPr/>
          <p:nvPr/>
        </p:nvSpPr>
        <p:spPr>
          <a:xfrm>
            <a:off x="3095019" y="5145925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026BA-71A8-5843-BF0F-6C0E68245F3B}"/>
              </a:ext>
            </a:extLst>
          </p:cNvPr>
          <p:cNvSpPr/>
          <p:nvPr/>
        </p:nvSpPr>
        <p:spPr>
          <a:xfrm>
            <a:off x="5309690" y="4270440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7D5B3C-A58E-0242-B86F-326EAA6451A2}"/>
              </a:ext>
            </a:extLst>
          </p:cNvPr>
          <p:cNvSpPr/>
          <p:nvPr/>
        </p:nvSpPr>
        <p:spPr>
          <a:xfrm>
            <a:off x="5345355" y="5189697"/>
            <a:ext cx="184826" cy="38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Balmer</dc:creator>
  <cp:lastModifiedBy>William Balmer</cp:lastModifiedBy>
  <cp:revision>4</cp:revision>
  <dcterms:created xsi:type="dcterms:W3CDTF">2021-07-29T18:19:01Z</dcterms:created>
  <dcterms:modified xsi:type="dcterms:W3CDTF">2022-01-11T20:06:17Z</dcterms:modified>
</cp:coreProperties>
</file>