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2"/>
    <p:restoredTop sz="94660"/>
  </p:normalViewPr>
  <p:slideViewPr>
    <p:cSldViewPr snapToGrid="0" snapToObjects="1">
      <p:cViewPr>
        <p:scale>
          <a:sx n="177" d="100"/>
          <a:sy n="177" d="100"/>
        </p:scale>
        <p:origin x="3440" y="-6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21A9-109E-EB46-8716-F9E8805ED9E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49F2-639D-984D-AF62-BA0E29B5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049F2-639D-984D-AF62-BA0E29B53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D478EE-FCC4-764A-9806-849077A3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85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32D36-30A4-C242-A848-0B1B12BB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280621"/>
            <a:ext cx="685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BF315-6AFD-2343-84A8-E083E3F6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566621"/>
            <a:ext cx="685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5459E-34CF-D24A-8B79-CF2327282F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6863380"/>
            <a:ext cx="685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2CE120-3145-8641-9D71-A6D4758668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9160139"/>
            <a:ext cx="685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86960-AF35-EB43-A7FF-690EE6B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11446139"/>
            <a:ext cx="6858000" cy="228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B6A05E-F59A-514E-B28F-7E1683F6D920}"/>
              </a:ext>
            </a:extLst>
          </p:cNvPr>
          <p:cNvSpPr/>
          <p:nvPr/>
        </p:nvSpPr>
        <p:spPr>
          <a:xfrm>
            <a:off x="604800" y="98640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240B5-4BF3-D34C-BB70-D91D8D284BD2}"/>
              </a:ext>
            </a:extLst>
          </p:cNvPr>
          <p:cNvSpPr/>
          <p:nvPr/>
        </p:nvSpPr>
        <p:spPr>
          <a:xfrm>
            <a:off x="604800" y="1046511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F0A34-CFD1-4B45-8A42-1B82967BBF12}"/>
              </a:ext>
            </a:extLst>
          </p:cNvPr>
          <p:cNvSpPr/>
          <p:nvPr/>
        </p:nvSpPr>
        <p:spPr>
          <a:xfrm>
            <a:off x="2326800" y="987302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0C2C1-4B08-AC42-BAB5-230F249DD85F}"/>
              </a:ext>
            </a:extLst>
          </p:cNvPr>
          <p:cNvSpPr/>
          <p:nvPr/>
        </p:nvSpPr>
        <p:spPr>
          <a:xfrm>
            <a:off x="2326800" y="104741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DD0B7-2BFA-974D-8ED3-724247CF28EB}"/>
              </a:ext>
            </a:extLst>
          </p:cNvPr>
          <p:cNvSpPr/>
          <p:nvPr/>
        </p:nvSpPr>
        <p:spPr>
          <a:xfrm>
            <a:off x="3999600" y="98640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801FF-8BDD-E941-AD80-0317733F35F3}"/>
              </a:ext>
            </a:extLst>
          </p:cNvPr>
          <p:cNvSpPr/>
          <p:nvPr/>
        </p:nvSpPr>
        <p:spPr>
          <a:xfrm>
            <a:off x="3999600" y="1046511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FB343-453F-4D47-9EC8-E532A0263E9D}"/>
              </a:ext>
            </a:extLst>
          </p:cNvPr>
          <p:cNvSpPr/>
          <p:nvPr/>
        </p:nvSpPr>
        <p:spPr>
          <a:xfrm>
            <a:off x="604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C44C5-C2A0-2F4C-A852-FEC26F7C6D5D}"/>
              </a:ext>
            </a:extLst>
          </p:cNvPr>
          <p:cNvSpPr/>
          <p:nvPr/>
        </p:nvSpPr>
        <p:spPr>
          <a:xfrm>
            <a:off x="604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2AC69-7A4A-024F-BB28-B06DD36A7193}"/>
              </a:ext>
            </a:extLst>
          </p:cNvPr>
          <p:cNvSpPr/>
          <p:nvPr/>
        </p:nvSpPr>
        <p:spPr>
          <a:xfrm>
            <a:off x="2326800" y="2995362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8D466-9C97-3840-AF07-79A6668C17EE}"/>
              </a:ext>
            </a:extLst>
          </p:cNvPr>
          <p:cNvSpPr/>
          <p:nvPr/>
        </p:nvSpPr>
        <p:spPr>
          <a:xfrm>
            <a:off x="2326800" y="35964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530AB-BD35-E94D-9EFE-5B2BC809DE82}"/>
              </a:ext>
            </a:extLst>
          </p:cNvPr>
          <p:cNvSpPr/>
          <p:nvPr/>
        </p:nvSpPr>
        <p:spPr>
          <a:xfrm>
            <a:off x="4006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D96AD-3C20-1D49-A19B-5999C96B407F}"/>
              </a:ext>
            </a:extLst>
          </p:cNvPr>
          <p:cNvSpPr/>
          <p:nvPr/>
        </p:nvSpPr>
        <p:spPr>
          <a:xfrm>
            <a:off x="4006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0CF716-8B40-4241-BE03-1BF1ACE82BA3}"/>
              </a:ext>
            </a:extLst>
          </p:cNvPr>
          <p:cNvSpPr/>
          <p:nvPr/>
        </p:nvSpPr>
        <p:spPr>
          <a:xfrm>
            <a:off x="597600" y="71445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293AF9-D33C-9F41-B822-396C64BC19FF}"/>
              </a:ext>
            </a:extLst>
          </p:cNvPr>
          <p:cNvSpPr/>
          <p:nvPr/>
        </p:nvSpPr>
        <p:spPr>
          <a:xfrm>
            <a:off x="597600" y="131557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2F0C6B-F67C-0747-BCE4-1B98471B3D46}"/>
              </a:ext>
            </a:extLst>
          </p:cNvPr>
          <p:cNvSpPr/>
          <p:nvPr/>
        </p:nvSpPr>
        <p:spPr>
          <a:xfrm>
            <a:off x="2319600" y="73254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99249-1CB6-644C-AFC7-A46581642F79}"/>
              </a:ext>
            </a:extLst>
          </p:cNvPr>
          <p:cNvSpPr/>
          <p:nvPr/>
        </p:nvSpPr>
        <p:spPr>
          <a:xfrm>
            <a:off x="2319600" y="133365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06CF06-DEDF-0D46-8C48-6301BFFE95E0}"/>
              </a:ext>
            </a:extLst>
          </p:cNvPr>
          <p:cNvSpPr/>
          <p:nvPr/>
        </p:nvSpPr>
        <p:spPr>
          <a:xfrm>
            <a:off x="3999600" y="71445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B63226-9D17-454E-9943-1C9C5EEC6C3E}"/>
              </a:ext>
            </a:extLst>
          </p:cNvPr>
          <p:cNvSpPr/>
          <p:nvPr/>
        </p:nvSpPr>
        <p:spPr>
          <a:xfrm>
            <a:off x="3999600" y="131557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6</cp:revision>
  <dcterms:created xsi:type="dcterms:W3CDTF">2021-07-23T20:16:50Z</dcterms:created>
  <dcterms:modified xsi:type="dcterms:W3CDTF">2022-01-11T23:39:03Z</dcterms:modified>
</cp:coreProperties>
</file>