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17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22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121A9-109E-EB46-8716-F9E8805ED9E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049F2-639D-984D-AF62-BA0E29B5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40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049F2-639D-984D-AF62-BA0E29B530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244726"/>
            <a:ext cx="5829300" cy="47752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204076"/>
            <a:ext cx="5143500" cy="331152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7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30250"/>
            <a:ext cx="1478756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30250"/>
            <a:ext cx="4350544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6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2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419479"/>
            <a:ext cx="5915025" cy="570547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9178929"/>
            <a:ext cx="5915025" cy="30003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0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651250"/>
            <a:ext cx="291465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651250"/>
            <a:ext cx="291465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30253"/>
            <a:ext cx="5915025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362326"/>
            <a:ext cx="2901255" cy="16478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010150"/>
            <a:ext cx="290125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362326"/>
            <a:ext cx="2915543" cy="16478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010150"/>
            <a:ext cx="291554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4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2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14400"/>
            <a:ext cx="2211884" cy="3200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974853"/>
            <a:ext cx="3471863" cy="97472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114800"/>
            <a:ext cx="2211884" cy="76231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2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14400"/>
            <a:ext cx="2211884" cy="3200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974853"/>
            <a:ext cx="3471863" cy="97472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114800"/>
            <a:ext cx="2211884" cy="76231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253"/>
            <a:ext cx="5915025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651250"/>
            <a:ext cx="5915025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2712703"/>
            <a:ext cx="1543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2712703"/>
            <a:ext cx="231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2712703"/>
            <a:ext cx="1543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9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5D478EE-FCC4-764A-9806-849077A37A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5379"/>
            <a:ext cx="6858000" cy="2286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632D36-30A4-C242-A848-0B1B12BB43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2280621"/>
            <a:ext cx="6858000" cy="2286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4BF315-6AFD-2343-84A8-E083E3F6F9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4566621"/>
            <a:ext cx="6858000" cy="2286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645459E-34CF-D24A-8B79-CF2327282F7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0" y="6863380"/>
            <a:ext cx="6858000" cy="2286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B2CE120-3145-8641-9D71-A6D47586682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0" y="9160139"/>
            <a:ext cx="6858000" cy="2286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586960-AF35-EB43-A7FF-690EE6B57D4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0" y="11446139"/>
            <a:ext cx="6858000" cy="2286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86DC730-8CE2-174B-B59A-9397E2EDC275}"/>
              </a:ext>
            </a:extLst>
          </p:cNvPr>
          <p:cNvSpPr/>
          <p:nvPr/>
        </p:nvSpPr>
        <p:spPr>
          <a:xfrm>
            <a:off x="604800" y="2977281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A03036-0139-CA4C-9755-BDB722615E3B}"/>
              </a:ext>
            </a:extLst>
          </p:cNvPr>
          <p:cNvSpPr/>
          <p:nvPr/>
        </p:nvSpPr>
        <p:spPr>
          <a:xfrm>
            <a:off x="604800" y="3578400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76016-3AE8-DF45-B5DA-232F7EC15D13}"/>
              </a:ext>
            </a:extLst>
          </p:cNvPr>
          <p:cNvSpPr/>
          <p:nvPr/>
        </p:nvSpPr>
        <p:spPr>
          <a:xfrm>
            <a:off x="2326800" y="2995362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EF8190-867D-6F47-810A-BDDE345D7945}"/>
              </a:ext>
            </a:extLst>
          </p:cNvPr>
          <p:cNvSpPr/>
          <p:nvPr/>
        </p:nvSpPr>
        <p:spPr>
          <a:xfrm>
            <a:off x="2326800" y="3596481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102D2-DD10-584D-81A1-4620BC3A389F}"/>
              </a:ext>
            </a:extLst>
          </p:cNvPr>
          <p:cNvSpPr/>
          <p:nvPr/>
        </p:nvSpPr>
        <p:spPr>
          <a:xfrm>
            <a:off x="4006800" y="2977281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AEDD2-8D57-0E47-9384-7822755B81F9}"/>
              </a:ext>
            </a:extLst>
          </p:cNvPr>
          <p:cNvSpPr/>
          <p:nvPr/>
        </p:nvSpPr>
        <p:spPr>
          <a:xfrm>
            <a:off x="4006800" y="3578400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034283-16E4-9C43-A5A7-F7CCFB1886ED}"/>
              </a:ext>
            </a:extLst>
          </p:cNvPr>
          <p:cNvSpPr/>
          <p:nvPr/>
        </p:nvSpPr>
        <p:spPr>
          <a:xfrm>
            <a:off x="604800" y="670748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106945-D416-0046-B5FF-2CE2FAE4F16A}"/>
              </a:ext>
            </a:extLst>
          </p:cNvPr>
          <p:cNvSpPr/>
          <p:nvPr/>
        </p:nvSpPr>
        <p:spPr>
          <a:xfrm>
            <a:off x="604800" y="1271867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B85FE8-219F-2249-A2BC-1D296290FFA6}"/>
              </a:ext>
            </a:extLst>
          </p:cNvPr>
          <p:cNvSpPr/>
          <p:nvPr/>
        </p:nvSpPr>
        <p:spPr>
          <a:xfrm>
            <a:off x="2326800" y="688829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71E296-0F35-4A4D-BA59-B53B752DED30}"/>
              </a:ext>
            </a:extLst>
          </p:cNvPr>
          <p:cNvSpPr/>
          <p:nvPr/>
        </p:nvSpPr>
        <p:spPr>
          <a:xfrm>
            <a:off x="2326800" y="1289948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3FB92-E594-0946-A54E-6AC06C9F45A9}"/>
              </a:ext>
            </a:extLst>
          </p:cNvPr>
          <p:cNvSpPr/>
          <p:nvPr/>
        </p:nvSpPr>
        <p:spPr>
          <a:xfrm>
            <a:off x="4006800" y="670748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FBBCED-CB5F-9A4E-8579-D4B939E4E1E7}"/>
              </a:ext>
            </a:extLst>
          </p:cNvPr>
          <p:cNvSpPr/>
          <p:nvPr/>
        </p:nvSpPr>
        <p:spPr>
          <a:xfrm>
            <a:off x="4006800" y="1271867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AF7EC0-EE16-B547-9839-E58D7F9552AF}"/>
              </a:ext>
            </a:extLst>
          </p:cNvPr>
          <p:cNvSpPr/>
          <p:nvPr/>
        </p:nvSpPr>
        <p:spPr>
          <a:xfrm>
            <a:off x="604800" y="7585161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A302BE-97B2-334A-8736-F30D1FA64944}"/>
              </a:ext>
            </a:extLst>
          </p:cNvPr>
          <p:cNvSpPr/>
          <p:nvPr/>
        </p:nvSpPr>
        <p:spPr>
          <a:xfrm>
            <a:off x="604800" y="8186280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EA7141-54EF-A84D-B593-86D7BA3BEFAC}"/>
              </a:ext>
            </a:extLst>
          </p:cNvPr>
          <p:cNvSpPr/>
          <p:nvPr/>
        </p:nvSpPr>
        <p:spPr>
          <a:xfrm>
            <a:off x="2326800" y="7603242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43573F-3024-0F4D-9275-F8CF207DDA76}"/>
              </a:ext>
            </a:extLst>
          </p:cNvPr>
          <p:cNvSpPr/>
          <p:nvPr/>
        </p:nvSpPr>
        <p:spPr>
          <a:xfrm>
            <a:off x="2326800" y="8204361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6C7509-BB4E-4A49-A6E6-E8B30A131C57}"/>
              </a:ext>
            </a:extLst>
          </p:cNvPr>
          <p:cNvSpPr/>
          <p:nvPr/>
        </p:nvSpPr>
        <p:spPr>
          <a:xfrm>
            <a:off x="4006800" y="7585161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500C66-69E0-7F44-A961-12103BD324DC}"/>
              </a:ext>
            </a:extLst>
          </p:cNvPr>
          <p:cNvSpPr/>
          <p:nvPr/>
        </p:nvSpPr>
        <p:spPr>
          <a:xfrm>
            <a:off x="4006800" y="8186280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81F7F8-548C-9149-A9DB-F726F4FCF0A4}"/>
              </a:ext>
            </a:extLst>
          </p:cNvPr>
          <p:cNvSpPr/>
          <p:nvPr/>
        </p:nvSpPr>
        <p:spPr>
          <a:xfrm>
            <a:off x="604800" y="12160739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42B838-BEE9-7744-BD05-C397438962DE}"/>
              </a:ext>
            </a:extLst>
          </p:cNvPr>
          <p:cNvSpPr/>
          <p:nvPr/>
        </p:nvSpPr>
        <p:spPr>
          <a:xfrm>
            <a:off x="604800" y="12761858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19713C-DE95-0A46-AB8F-7817285D19B8}"/>
              </a:ext>
            </a:extLst>
          </p:cNvPr>
          <p:cNvSpPr/>
          <p:nvPr/>
        </p:nvSpPr>
        <p:spPr>
          <a:xfrm>
            <a:off x="2326800" y="12178820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4CED67-339B-6543-B7E4-A81AB3664690}"/>
              </a:ext>
            </a:extLst>
          </p:cNvPr>
          <p:cNvSpPr/>
          <p:nvPr/>
        </p:nvSpPr>
        <p:spPr>
          <a:xfrm>
            <a:off x="2326800" y="12779939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466BB1-BFF9-A54B-8CC1-B0991B31BFAE}"/>
              </a:ext>
            </a:extLst>
          </p:cNvPr>
          <p:cNvSpPr/>
          <p:nvPr/>
        </p:nvSpPr>
        <p:spPr>
          <a:xfrm>
            <a:off x="4006800" y="12160739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104021-3525-AC42-9613-ADA8D05F28C8}"/>
              </a:ext>
            </a:extLst>
          </p:cNvPr>
          <p:cNvSpPr/>
          <p:nvPr/>
        </p:nvSpPr>
        <p:spPr>
          <a:xfrm>
            <a:off x="4006800" y="12761858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F06D99-B8C0-C831-FB77-1A8CD21BD258}"/>
              </a:ext>
            </a:extLst>
          </p:cNvPr>
          <p:cNvSpPr txBox="1"/>
          <p:nvPr/>
        </p:nvSpPr>
        <p:spPr>
          <a:xfrm rot="16200000">
            <a:off x="-605775" y="952955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 Apr 13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66E463-004B-DFB3-03D3-6F6D085842AE}"/>
              </a:ext>
            </a:extLst>
          </p:cNvPr>
          <p:cNvSpPr txBox="1"/>
          <p:nvPr/>
        </p:nvSpPr>
        <p:spPr>
          <a:xfrm rot="16200000">
            <a:off x="-518520" y="323895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Apr 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96DFB5-3603-6B12-4AA7-1CF34C27D1C4}"/>
              </a:ext>
            </a:extLst>
          </p:cNvPr>
          <p:cNvSpPr txBox="1"/>
          <p:nvPr/>
        </p:nvSpPr>
        <p:spPr>
          <a:xfrm rot="16200000">
            <a:off x="-588251" y="5524955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 May 15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0C4DC0-199B-C1E2-0F34-98BB530EBE72}"/>
              </a:ext>
            </a:extLst>
          </p:cNvPr>
          <p:cNvSpPr txBox="1"/>
          <p:nvPr/>
        </p:nvSpPr>
        <p:spPr>
          <a:xfrm rot="16200000">
            <a:off x="-588251" y="7810955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 May 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748432-BBCF-4289-E82C-AED9EFCF900D}"/>
              </a:ext>
            </a:extLst>
          </p:cNvPr>
          <p:cNvSpPr txBox="1"/>
          <p:nvPr/>
        </p:nvSpPr>
        <p:spPr>
          <a:xfrm rot="16200000">
            <a:off x="-535242" y="1011847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18 May 15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81DD59-972E-41B4-10D5-9323630CEE90}"/>
              </a:ext>
            </a:extLst>
          </p:cNvPr>
          <p:cNvSpPr txBox="1"/>
          <p:nvPr/>
        </p:nvSpPr>
        <p:spPr>
          <a:xfrm rot="16200000">
            <a:off x="-535242" y="1240447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27 Apr 18</a:t>
            </a:r>
          </a:p>
        </p:txBody>
      </p:sp>
    </p:spTree>
    <p:extLst>
      <p:ext uri="{BB962C8B-B14F-4D97-AF65-F5344CB8AC3E}">
        <p14:creationId xmlns:p14="http://schemas.microsoft.com/office/powerpoint/2010/main" val="175641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1140</TotalTime>
  <Words>19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Balmer</dc:creator>
  <cp:lastModifiedBy>William Balmer</cp:lastModifiedBy>
  <cp:revision>7</cp:revision>
  <dcterms:created xsi:type="dcterms:W3CDTF">2021-07-23T20:16:50Z</dcterms:created>
  <dcterms:modified xsi:type="dcterms:W3CDTF">2022-05-25T00:10:37Z</dcterms:modified>
</cp:coreProperties>
</file>