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03"/>
    <p:restoredTop sz="94672"/>
  </p:normalViewPr>
  <p:slideViewPr>
    <p:cSldViewPr snapToGrid="0" snapToObjects="1">
      <p:cViewPr varScale="1">
        <p:scale>
          <a:sx n="96" d="100"/>
          <a:sy n="96" d="100"/>
        </p:scale>
        <p:origin x="3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B6A05E-F59A-514E-B28F-7E1683F6D920}"/>
              </a:ext>
            </a:extLst>
          </p:cNvPr>
          <p:cNvSpPr/>
          <p:nvPr/>
        </p:nvSpPr>
        <p:spPr>
          <a:xfrm>
            <a:off x="604800" y="98640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240B5-4BF3-D34C-BB70-D91D8D284BD2}"/>
              </a:ext>
            </a:extLst>
          </p:cNvPr>
          <p:cNvSpPr/>
          <p:nvPr/>
        </p:nvSpPr>
        <p:spPr>
          <a:xfrm>
            <a:off x="604800" y="1046511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F0A34-CFD1-4B45-8A42-1B82967BBF12}"/>
              </a:ext>
            </a:extLst>
          </p:cNvPr>
          <p:cNvSpPr/>
          <p:nvPr/>
        </p:nvSpPr>
        <p:spPr>
          <a:xfrm>
            <a:off x="2326800" y="987302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0C2C1-4B08-AC42-BAB5-230F249DD85F}"/>
              </a:ext>
            </a:extLst>
          </p:cNvPr>
          <p:cNvSpPr/>
          <p:nvPr/>
        </p:nvSpPr>
        <p:spPr>
          <a:xfrm>
            <a:off x="2326800" y="104741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DD0B7-2BFA-974D-8ED3-724247CF28EB}"/>
              </a:ext>
            </a:extLst>
          </p:cNvPr>
          <p:cNvSpPr/>
          <p:nvPr/>
        </p:nvSpPr>
        <p:spPr>
          <a:xfrm>
            <a:off x="3999600" y="98640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801FF-8BDD-E941-AD80-0317733F35F3}"/>
              </a:ext>
            </a:extLst>
          </p:cNvPr>
          <p:cNvSpPr/>
          <p:nvPr/>
        </p:nvSpPr>
        <p:spPr>
          <a:xfrm>
            <a:off x="3999600" y="1046511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FB343-453F-4D47-9EC8-E532A0263E9D}"/>
              </a:ext>
            </a:extLst>
          </p:cNvPr>
          <p:cNvSpPr/>
          <p:nvPr/>
        </p:nvSpPr>
        <p:spPr>
          <a:xfrm>
            <a:off x="604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C44C5-C2A0-2F4C-A852-FEC26F7C6D5D}"/>
              </a:ext>
            </a:extLst>
          </p:cNvPr>
          <p:cNvSpPr/>
          <p:nvPr/>
        </p:nvSpPr>
        <p:spPr>
          <a:xfrm>
            <a:off x="604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2AC69-7A4A-024F-BB28-B06DD36A7193}"/>
              </a:ext>
            </a:extLst>
          </p:cNvPr>
          <p:cNvSpPr/>
          <p:nvPr/>
        </p:nvSpPr>
        <p:spPr>
          <a:xfrm>
            <a:off x="2326800" y="299536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8D466-9C97-3840-AF07-79A6668C17EE}"/>
              </a:ext>
            </a:extLst>
          </p:cNvPr>
          <p:cNvSpPr/>
          <p:nvPr/>
        </p:nvSpPr>
        <p:spPr>
          <a:xfrm>
            <a:off x="2326800" y="35964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530AB-BD35-E94D-9EFE-5B2BC809DE82}"/>
              </a:ext>
            </a:extLst>
          </p:cNvPr>
          <p:cNvSpPr/>
          <p:nvPr/>
        </p:nvSpPr>
        <p:spPr>
          <a:xfrm>
            <a:off x="4006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D96AD-3C20-1D49-A19B-5999C96B407F}"/>
              </a:ext>
            </a:extLst>
          </p:cNvPr>
          <p:cNvSpPr/>
          <p:nvPr/>
        </p:nvSpPr>
        <p:spPr>
          <a:xfrm>
            <a:off x="4006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0CF716-8B40-4241-BE03-1BF1ACE82BA3}"/>
              </a:ext>
            </a:extLst>
          </p:cNvPr>
          <p:cNvSpPr/>
          <p:nvPr/>
        </p:nvSpPr>
        <p:spPr>
          <a:xfrm>
            <a:off x="597600" y="7144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293AF9-D33C-9F41-B822-396C64BC19FF}"/>
              </a:ext>
            </a:extLst>
          </p:cNvPr>
          <p:cNvSpPr/>
          <p:nvPr/>
        </p:nvSpPr>
        <p:spPr>
          <a:xfrm>
            <a:off x="597600" y="131557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F0C6B-F67C-0747-BCE4-1B98471B3D46}"/>
              </a:ext>
            </a:extLst>
          </p:cNvPr>
          <p:cNvSpPr/>
          <p:nvPr/>
        </p:nvSpPr>
        <p:spPr>
          <a:xfrm>
            <a:off x="2319600" y="73254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99249-1CB6-644C-AFC7-A46581642F79}"/>
              </a:ext>
            </a:extLst>
          </p:cNvPr>
          <p:cNvSpPr/>
          <p:nvPr/>
        </p:nvSpPr>
        <p:spPr>
          <a:xfrm>
            <a:off x="2319600" y="13336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06CF06-DEDF-0D46-8C48-6301BFFE95E0}"/>
              </a:ext>
            </a:extLst>
          </p:cNvPr>
          <p:cNvSpPr/>
          <p:nvPr/>
        </p:nvSpPr>
        <p:spPr>
          <a:xfrm>
            <a:off x="3999600" y="71445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63226-9D17-454E-9943-1C9C5EEC6C3E}"/>
              </a:ext>
            </a:extLst>
          </p:cNvPr>
          <p:cNvSpPr/>
          <p:nvPr/>
        </p:nvSpPr>
        <p:spPr>
          <a:xfrm>
            <a:off x="3999600" y="131557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27BFA-6BC9-E991-9A98-28E7058EC8BD}"/>
              </a:ext>
            </a:extLst>
          </p:cNvPr>
          <p:cNvSpPr txBox="1"/>
          <p:nvPr/>
        </p:nvSpPr>
        <p:spPr>
          <a:xfrm rot="16200000">
            <a:off x="-605775" y="952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Apr 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CA153-C786-DA37-B647-AE6C61E666A9}"/>
              </a:ext>
            </a:extLst>
          </p:cNvPr>
          <p:cNvSpPr txBox="1"/>
          <p:nvPr/>
        </p:nvSpPr>
        <p:spPr>
          <a:xfrm rot="16200000">
            <a:off x="-518520" y="32389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Apr 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05C59-1C5C-C7CF-3B43-8B2A09ACDEE4}"/>
              </a:ext>
            </a:extLst>
          </p:cNvPr>
          <p:cNvSpPr txBox="1"/>
          <p:nvPr/>
        </p:nvSpPr>
        <p:spPr>
          <a:xfrm rot="16200000">
            <a:off x="-588251" y="5524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May 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A62DDF-5F7A-1B73-BED4-55A10D9E9351}"/>
              </a:ext>
            </a:extLst>
          </p:cNvPr>
          <p:cNvSpPr txBox="1"/>
          <p:nvPr/>
        </p:nvSpPr>
        <p:spPr>
          <a:xfrm rot="16200000">
            <a:off x="-588251" y="781095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 May 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47B5F-B21F-79D5-9771-EFF69FED75F5}"/>
              </a:ext>
            </a:extLst>
          </p:cNvPr>
          <p:cNvSpPr txBox="1"/>
          <p:nvPr/>
        </p:nvSpPr>
        <p:spPr>
          <a:xfrm rot="16200000">
            <a:off x="-535242" y="101184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May 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DF44A-A155-1957-9F7B-0D3A113D48BF}"/>
              </a:ext>
            </a:extLst>
          </p:cNvPr>
          <p:cNvSpPr txBox="1"/>
          <p:nvPr/>
        </p:nvSpPr>
        <p:spPr>
          <a:xfrm rot="16200000">
            <a:off x="-535242" y="124044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 Apr 18</a:t>
            </a:r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19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7</cp:revision>
  <dcterms:created xsi:type="dcterms:W3CDTF">2021-07-23T20:16:50Z</dcterms:created>
  <dcterms:modified xsi:type="dcterms:W3CDTF">2022-05-25T00:10:39Z</dcterms:modified>
</cp:coreProperties>
</file>