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FA"/>
    <a:srgbClr val="FCC86D"/>
    <a:srgbClr val="F9807E"/>
    <a:srgbClr val="FBBF59"/>
    <a:srgbClr val="FD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AEF-1040-D492-C12C-E12DC692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BFAC-146A-0592-083D-013A799BF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406E-93EF-4CAF-A692-5DF298ED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2E0F-6E88-DCA0-7801-20966A5E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9EA7-C93C-4B4E-CE77-979A2B04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F06B-211B-A119-6F9A-C60065F6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7944-4524-4F29-F787-51AB1FD0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1DE4-3E34-5894-F398-3C4FA41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2E75-F779-6FD0-E8CF-9D5DDD3B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B91C-6C1D-6619-E993-2E58DF39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4DD87-7D5C-7EB7-873B-1D7B8D418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8586D-CFEB-0278-9CCA-AF0FB7B9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C54D-B527-34E9-2FC7-1009B6A5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3B12-FE55-44DE-19CC-9BA8C060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6D43-F138-5E8C-B47C-6048AC8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FB66-B7D4-6352-0974-BA9B5C5E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B383-19F6-6114-3068-10050525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2931-9DF8-F0B1-DD53-27431CD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85D0-44F9-5274-756B-40EDD3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F23C-7F3C-210C-EBC0-0001410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E44-D20D-A317-0223-10C9D19A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0E012-EA1E-3298-A294-29EDC7D4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7F65-F3CE-62E5-CFE0-B5B53D6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A9DD-0594-20E1-546D-8643BF3F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EE99-0ED5-5868-3847-05749AE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75D5-7787-2E93-C736-F88A6E78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B5A1-D6A7-A37F-8C30-62E06624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35619-B5BF-ABEC-E8E2-27FC0B92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C14A-D0F8-DCCD-7D9D-0D9FDF9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7E6C-5050-A487-C54A-3A57DBC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BE9AF-9C40-CB5A-8172-279BD854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36F5-BBD2-A732-A1D7-C3E1EDA5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C020-4BFF-8827-4BF2-C2A66C36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9081D-7157-D8FF-CB76-66A316F4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A5023-F7EC-BFD6-8730-35753329B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C1B81-5A9D-AF94-CDE5-03556CAD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3CC19-D57D-EE80-02A9-88775CD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1D181-573F-1CB9-72FE-D00BF8E7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69531-3568-6D43-10BE-E5F726C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497-61F3-3955-370A-5046FE2E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30B9-25AD-D32F-84DB-027C7B5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D908C-1935-25EC-65D3-ADCA374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02FB-E396-2641-90FA-FE581AB3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5830F-125E-187C-04B7-5474A4A5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0D724-7181-1F1A-F704-AF93B96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91152-D175-E111-046D-81B54873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8ED4-067F-3458-82B8-09D003C6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56CD-F0E6-A632-9914-5462BFC5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3F434-FFB8-B75E-35D4-B4E569CB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7D8F-6561-BE96-0084-6D0042F8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FCB2-9881-BBD6-0077-810129E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8E831-1883-DE9D-A58D-397BE318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FB98-8567-7A66-FFB1-2C0B485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6B02B-AABB-E796-BECD-654DEF18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29DC-496D-8A7A-F90D-7D1EC7A1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5654-27E4-9BCE-A322-C7CDFC9B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F32D-C222-D543-ACB5-4B85235D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5D4E-3331-1C6B-6EA8-03DD6EEA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A2F5F-0824-FC0A-1B82-C4C8872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7090-98DF-535C-38BC-6378AA5D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9C21-594F-0DE7-6267-2D492A0A3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9B87-12C5-48FA-85C7-3850F9B9F2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FC48-3EDA-0227-57BE-CA1B03CE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0B9E-6E74-CD23-3E91-0EFD13AE1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4C3F-C6D4-490E-9F18-F6E9288F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i_lo6kbesz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i_lo6jwaxe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F04C-FC5F-BE16-4893-DC4BD151F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31E6-BE02-B9AF-D9D5-1964A4F3E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D26E3-FF84-0A58-9078-D8BE2398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4" y="209057"/>
            <a:ext cx="11460603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23929295-BC60-1CEB-282C-14A45F34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813" y="-2"/>
            <a:ext cx="7450470" cy="68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9C21ED9-192A-B7A8-0B6A-809CB4CF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002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5780A1-4FCD-7002-E094-C2CFEB5E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84838-E62E-0024-A6F2-923A6AD3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58" y="0"/>
            <a:ext cx="7700432" cy="68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C3FD63-B0F1-E9C4-A38D-BD4AE59377B4}"/>
              </a:ext>
            </a:extLst>
          </p:cNvPr>
          <p:cNvCxnSpPr>
            <a:cxnSpLocks/>
          </p:cNvCxnSpPr>
          <p:nvPr/>
        </p:nvCxnSpPr>
        <p:spPr>
          <a:xfrm>
            <a:off x="6040192" y="2453425"/>
            <a:ext cx="55808" cy="15647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9BEEA-29B1-D2AB-5490-21D1CF9C5FCD}"/>
              </a:ext>
            </a:extLst>
          </p:cNvPr>
          <p:cNvCxnSpPr>
            <a:cxnSpLocks/>
          </p:cNvCxnSpPr>
          <p:nvPr/>
        </p:nvCxnSpPr>
        <p:spPr>
          <a:xfrm>
            <a:off x="4700789" y="2176530"/>
            <a:ext cx="1210614" cy="23310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346BB-4B0D-9EC4-047E-3C9AA7C28AC6}"/>
              </a:ext>
            </a:extLst>
          </p:cNvPr>
          <p:cNvCxnSpPr>
            <a:cxnSpLocks/>
          </p:cNvCxnSpPr>
          <p:nvPr/>
        </p:nvCxnSpPr>
        <p:spPr>
          <a:xfrm flipH="1">
            <a:off x="4031088" y="2176530"/>
            <a:ext cx="289774" cy="3928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36081-30CE-EB75-15DD-5B77EC897A83}"/>
              </a:ext>
            </a:extLst>
          </p:cNvPr>
          <p:cNvCxnSpPr>
            <a:cxnSpLocks/>
          </p:cNvCxnSpPr>
          <p:nvPr/>
        </p:nvCxnSpPr>
        <p:spPr>
          <a:xfrm>
            <a:off x="2882499" y="3026535"/>
            <a:ext cx="373710" cy="33549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79F78A-8D68-1570-895A-727678FE3683}"/>
              </a:ext>
            </a:extLst>
          </p:cNvPr>
          <p:cNvCxnSpPr>
            <a:cxnSpLocks/>
          </p:cNvCxnSpPr>
          <p:nvPr/>
        </p:nvCxnSpPr>
        <p:spPr>
          <a:xfrm flipV="1">
            <a:off x="2882499" y="1313645"/>
            <a:ext cx="373710" cy="17128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C8F3FA-0AB1-EAFC-C002-644E66D7B7BE}"/>
              </a:ext>
            </a:extLst>
          </p:cNvPr>
          <p:cNvCxnSpPr>
            <a:cxnSpLocks/>
          </p:cNvCxnSpPr>
          <p:nvPr/>
        </p:nvCxnSpPr>
        <p:spPr>
          <a:xfrm flipH="1" flipV="1">
            <a:off x="1925392" y="841738"/>
            <a:ext cx="1036749" cy="39942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A8DF6A-D18D-D272-008C-25650B622BFD}"/>
              </a:ext>
            </a:extLst>
          </p:cNvPr>
          <p:cNvCxnSpPr>
            <a:cxnSpLocks/>
          </p:cNvCxnSpPr>
          <p:nvPr/>
        </p:nvCxnSpPr>
        <p:spPr>
          <a:xfrm flipV="1">
            <a:off x="1342623" y="1674254"/>
            <a:ext cx="764997" cy="32132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392F32-3C31-D535-A379-865F7E39E0EF}"/>
              </a:ext>
            </a:extLst>
          </p:cNvPr>
          <p:cNvCxnSpPr>
            <a:cxnSpLocks/>
          </p:cNvCxnSpPr>
          <p:nvPr/>
        </p:nvCxnSpPr>
        <p:spPr>
          <a:xfrm flipH="1" flipV="1">
            <a:off x="1213834" y="790223"/>
            <a:ext cx="391520" cy="24906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0A78134-DF82-B3B0-FD93-8B778FA1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49"/>
            <a:ext cx="7721928" cy="682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0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E0603E-408F-FB20-6C87-6C9843D5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3174"/>
            <a:ext cx="7643101" cy="690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E957E9-D2AF-54F3-ACA4-4AD2458A985B}"/>
              </a:ext>
            </a:extLst>
          </p:cNvPr>
          <p:cNvCxnSpPr/>
          <p:nvPr/>
        </p:nvCxnSpPr>
        <p:spPr>
          <a:xfrm>
            <a:off x="5834130" y="2640169"/>
            <a:ext cx="51515" cy="1139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713F78-CDF5-53B5-6200-ABEFEF8CD7DF}"/>
              </a:ext>
            </a:extLst>
          </p:cNvPr>
          <p:cNvCxnSpPr>
            <a:cxnSpLocks/>
          </p:cNvCxnSpPr>
          <p:nvPr/>
        </p:nvCxnSpPr>
        <p:spPr>
          <a:xfrm>
            <a:off x="5252434" y="2316488"/>
            <a:ext cx="388512" cy="16502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B0049-7326-AA2E-A08E-E986E9F97C88}"/>
              </a:ext>
            </a:extLst>
          </p:cNvPr>
          <p:cNvCxnSpPr>
            <a:cxnSpLocks/>
          </p:cNvCxnSpPr>
          <p:nvPr/>
        </p:nvCxnSpPr>
        <p:spPr>
          <a:xfrm flipH="1">
            <a:off x="3953814" y="2086377"/>
            <a:ext cx="65166" cy="39216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E67661-F310-D2B4-38C6-6513EF41CF36}"/>
              </a:ext>
            </a:extLst>
          </p:cNvPr>
          <p:cNvCxnSpPr>
            <a:cxnSpLocks/>
          </p:cNvCxnSpPr>
          <p:nvPr/>
        </p:nvCxnSpPr>
        <p:spPr>
          <a:xfrm>
            <a:off x="2665927" y="3779949"/>
            <a:ext cx="294068" cy="2303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DB3A6B-43C1-1E8A-90C4-18E5677BE587}"/>
              </a:ext>
            </a:extLst>
          </p:cNvPr>
          <p:cNvCxnSpPr>
            <a:cxnSpLocks/>
          </p:cNvCxnSpPr>
          <p:nvPr/>
        </p:nvCxnSpPr>
        <p:spPr>
          <a:xfrm flipV="1">
            <a:off x="2665927" y="1796603"/>
            <a:ext cx="243626" cy="19833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75F0A-0C21-A54F-F6CC-B2A625BE220C}"/>
              </a:ext>
            </a:extLst>
          </p:cNvPr>
          <p:cNvCxnSpPr>
            <a:cxnSpLocks/>
          </p:cNvCxnSpPr>
          <p:nvPr/>
        </p:nvCxnSpPr>
        <p:spPr>
          <a:xfrm flipH="1" flipV="1">
            <a:off x="1927387" y="804930"/>
            <a:ext cx="21098" cy="27947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77C16-C30C-F182-E5FF-EA7FC30A8D33}"/>
              </a:ext>
            </a:extLst>
          </p:cNvPr>
          <p:cNvCxnSpPr>
            <a:cxnSpLocks/>
          </p:cNvCxnSpPr>
          <p:nvPr/>
        </p:nvCxnSpPr>
        <p:spPr>
          <a:xfrm>
            <a:off x="1963157" y="3599645"/>
            <a:ext cx="807328" cy="11912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E5D92-04C7-3172-FC49-3A8300BCD5C3}"/>
              </a:ext>
            </a:extLst>
          </p:cNvPr>
          <p:cNvCxnSpPr>
            <a:cxnSpLocks/>
          </p:cNvCxnSpPr>
          <p:nvPr/>
        </p:nvCxnSpPr>
        <p:spPr>
          <a:xfrm flipV="1">
            <a:off x="1094301" y="1442434"/>
            <a:ext cx="816577" cy="2752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1F1635-3F98-7886-EE7D-EA324D0157A8}"/>
              </a:ext>
            </a:extLst>
          </p:cNvPr>
          <p:cNvCxnSpPr>
            <a:cxnSpLocks/>
          </p:cNvCxnSpPr>
          <p:nvPr/>
        </p:nvCxnSpPr>
        <p:spPr>
          <a:xfrm flipH="1" flipV="1">
            <a:off x="955233" y="740535"/>
            <a:ext cx="365281" cy="26884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2A446516-503E-BD25-3B9E-765E2E63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4762"/>
            <a:ext cx="7398735" cy="685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0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661FB77-44F6-DF01-C0BA-BFAC416F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7493328" cy="688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6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71A0AB6-3AE6-7660-9F5D-445B3887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8029356" cy="689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3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2A6E2-7760-EA19-DE13-060F58DC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52"/>
          <a:stretch/>
        </p:blipFill>
        <p:spPr>
          <a:xfrm>
            <a:off x="2915034" y="0"/>
            <a:ext cx="6763407" cy="65162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3F586B-E906-F44A-FBBA-AAE002030AAC}"/>
              </a:ext>
            </a:extLst>
          </p:cNvPr>
          <p:cNvSpPr/>
          <p:nvPr/>
        </p:nvSpPr>
        <p:spPr>
          <a:xfrm>
            <a:off x="4093321" y="4093321"/>
            <a:ext cx="540049" cy="435721"/>
          </a:xfrm>
          <a:prstGeom prst="ellipse">
            <a:avLst/>
          </a:prstGeom>
          <a:noFill/>
          <a:ln w="57150">
            <a:solidFill>
              <a:srgbClr val="FCC8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CB800A-3F87-AB5A-CEDA-4F5CC87009AE}"/>
              </a:ext>
            </a:extLst>
          </p:cNvPr>
          <p:cNvSpPr/>
          <p:nvPr/>
        </p:nvSpPr>
        <p:spPr>
          <a:xfrm>
            <a:off x="5922121" y="4970899"/>
            <a:ext cx="484816" cy="300709"/>
          </a:xfrm>
          <a:prstGeom prst="ellipse">
            <a:avLst/>
          </a:prstGeom>
          <a:noFill/>
          <a:ln w="57150">
            <a:solidFill>
              <a:srgbClr val="6367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042DC4-0C28-40F0-3AFE-61A970E4AAC0}"/>
              </a:ext>
            </a:extLst>
          </p:cNvPr>
          <p:cNvSpPr/>
          <p:nvPr/>
        </p:nvSpPr>
        <p:spPr>
          <a:xfrm>
            <a:off x="4694739" y="2645009"/>
            <a:ext cx="687334" cy="509364"/>
          </a:xfrm>
          <a:prstGeom prst="ellipse">
            <a:avLst/>
          </a:prstGeom>
          <a:noFill/>
          <a:ln w="57150">
            <a:solidFill>
              <a:srgbClr val="F980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AA5E85-6953-C292-2447-5422C61571F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38406" y="1675287"/>
            <a:ext cx="773251" cy="969722"/>
          </a:xfrm>
          <a:prstGeom prst="line">
            <a:avLst/>
          </a:prstGeom>
          <a:ln w="38100">
            <a:solidFill>
              <a:srgbClr val="F98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4323B-DD31-6580-860A-B56D5271C77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15034" y="4311182"/>
            <a:ext cx="1178287" cy="456527"/>
          </a:xfrm>
          <a:prstGeom prst="line">
            <a:avLst/>
          </a:prstGeom>
          <a:ln w="38100">
            <a:solidFill>
              <a:srgbClr val="FCC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017E5-7D91-078A-09EB-95A7FB46BA9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406937" y="5121254"/>
            <a:ext cx="2816843" cy="322188"/>
          </a:xfrm>
          <a:prstGeom prst="line">
            <a:avLst/>
          </a:prstGeom>
          <a:ln w="38100">
            <a:solidFill>
              <a:srgbClr val="636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42124FB-8E66-B3F5-2C1D-400652BC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24" y="267167"/>
            <a:ext cx="2816843" cy="14858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6366E5-1674-82C7-C2FE-16C1AC06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950" y="4438026"/>
            <a:ext cx="2755474" cy="14948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7797EA-27C3-4E14-F069-1D4905F1C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90" y="4037362"/>
            <a:ext cx="3455082" cy="18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CBBF65F9F714BA6B7672F506B2B6E" ma:contentTypeVersion="14" ma:contentTypeDescription="Create a new document." ma:contentTypeScope="" ma:versionID="d16be407440ac076d062b8f349eb2c1e">
  <xsd:schema xmlns:xsd="http://www.w3.org/2001/XMLSchema" xmlns:xs="http://www.w3.org/2001/XMLSchema" xmlns:p="http://schemas.microsoft.com/office/2006/metadata/properties" xmlns:ns3="9f7cb3ac-83d7-4618-baeb-2d9eff134449" xmlns:ns4="6eb0a986-a1b2-4295-bd9f-27f7067d6b45" targetNamespace="http://schemas.microsoft.com/office/2006/metadata/properties" ma:root="true" ma:fieldsID="3f146c50e4668ba230ef8c06b784caf9" ns3:_="" ns4:_="">
    <xsd:import namespace="9f7cb3ac-83d7-4618-baeb-2d9eff134449"/>
    <xsd:import namespace="6eb0a986-a1b2-4295-bd9f-27f7067d6b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cb3ac-83d7-4618-baeb-2d9eff134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0a986-a1b2-4295-bd9f-27f7067d6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b0a986-a1b2-4295-bd9f-27f7067d6b45" xsi:nil="true"/>
  </documentManagement>
</p:properties>
</file>

<file path=customXml/itemProps1.xml><?xml version="1.0" encoding="utf-8"?>
<ds:datastoreItem xmlns:ds="http://schemas.openxmlformats.org/officeDocument/2006/customXml" ds:itemID="{D54C6728-6A44-4785-B1AE-08AFBF55E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cb3ac-83d7-4618-baeb-2d9eff134449"/>
    <ds:schemaRef ds:uri="6eb0a986-a1b2-4295-bd9f-27f7067d6b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B7BCB-3F89-4CAC-B013-3B5049A69C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2E4C71-FC3A-459C-8F05-ED373FB0C158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6eb0a986-a1b2-4295-bd9f-27f7067d6b45"/>
    <ds:schemaRef ds:uri="9f7cb3ac-83d7-4618-baeb-2d9eff1344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Basener, William (wb8by)</dc:creator>
  <cp:lastModifiedBy>Basener, William (wb8by)</cp:lastModifiedBy>
  <cp:revision>1</cp:revision>
  <dcterms:created xsi:type="dcterms:W3CDTF">2023-10-26T18:14:28Z</dcterms:created>
  <dcterms:modified xsi:type="dcterms:W3CDTF">2023-10-26T19:55:00Z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0x010100845CBBF65F9F714BA6B7672F506B2B6E</vt:lpwstr>
  </property>
</Properties>
</file>