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Knock-it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							Warsame Bashir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it?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does it work?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Challenges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Fritzing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46875" y="21976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8" y="1700200"/>
            <a:ext cx="3364649" cy="22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362900" y="943900"/>
            <a:ext cx="3100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Beat Maker (Drums)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204200" y="2193600"/>
            <a:ext cx="601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+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900" y="1700200"/>
            <a:ext cx="3364650" cy="252023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80100" y="1096300"/>
            <a:ext cx="14295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Photon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46875" y="21976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hEROKU AND SOCKET.IO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Johnny-Five (NODE)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Module for connecting to Photon/Arduino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Javascript based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Faster development lifecycle (if you prefer JS)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------------------------ SOCKET IO -------------------------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AngularJS / Express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AngularJS application front end to send ‘</a:t>
            </a:r>
            <a:r>
              <a:rPr b="1" lang="en"/>
              <a:t>active’</a:t>
            </a:r>
            <a:r>
              <a:rPr lang="en"/>
              <a:t> beat to Photon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903" y="399603"/>
            <a:ext cx="5740024" cy="4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03150" y="2335225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