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2" r:id="rId11"/>
    <p:sldId id="263" r:id="rId12"/>
  </p:sldIdLst>
  <p:sldSz cx="9144000" cy="5143500" type="screen16x9"/>
  <p:notesSz cx="6858000" cy="9144000"/>
  <p:embeddedFontLst>
    <p:embeddedFont>
      <p:font typeface="Amatic SC" panose="020B0604020202020204" charset="0"/>
      <p:regular r:id="rId14"/>
      <p:bold r:id="rId15"/>
    </p:embeddedFont>
    <p:embeddedFont>
      <p:font typeface="Source Code Pro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25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Knock-it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Warsame </a:t>
            </a:r>
            <a:r>
              <a:rPr lang="en" dirty="0"/>
              <a:t>Bashir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903" y="399603"/>
            <a:ext cx="5740024" cy="45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3150" y="2335225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What is it?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How does it work?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Challenges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Fritzing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46875" y="21976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78" y="943900"/>
            <a:ext cx="8346472" cy="3276537"/>
            <a:chOff x="381078" y="943900"/>
            <a:chExt cx="8346472" cy="3276537"/>
          </a:xfrm>
        </p:grpSpPr>
        <p:pic>
          <p:nvPicPr>
            <p:cNvPr id="73" name="Shape 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078" y="1700200"/>
              <a:ext cx="3364649" cy="223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Shape 74"/>
            <p:cNvSpPr txBox="1"/>
            <p:nvPr/>
          </p:nvSpPr>
          <p:spPr>
            <a:xfrm>
              <a:off x="5362900" y="943900"/>
              <a:ext cx="3100800" cy="75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b="1"/>
                <a:t>Beat Maker (Drums)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4204200" y="2193600"/>
              <a:ext cx="601500" cy="75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+</a:t>
              </a:r>
            </a:p>
          </p:txBody>
        </p:sp>
        <p:pic>
          <p:nvPicPr>
            <p:cNvPr id="76" name="Shape 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62900" y="1700200"/>
              <a:ext cx="3364650" cy="2520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Shape 77"/>
            <p:cNvSpPr txBox="1"/>
            <p:nvPr/>
          </p:nvSpPr>
          <p:spPr>
            <a:xfrm>
              <a:off x="580100" y="1096300"/>
              <a:ext cx="1429500" cy="75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b="1" dirty="0"/>
                <a:t>Photon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314450"/>
            <a:ext cx="4476750" cy="2514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0197" y="613318"/>
            <a:ext cx="474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FLASHING …. </a:t>
            </a:r>
            <a:r>
              <a:rPr lang="en-US" sz="2400" b="1" dirty="0" smtClean="0">
                <a:solidFill>
                  <a:srgbClr val="FF0000"/>
                </a:solidFill>
              </a:rPr>
              <a:t>LIGHTS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92D050"/>
                </a:solidFill>
              </a:rPr>
              <a:t>LIGHTS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76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46875" y="21976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hEROKU AND SOCKET.IO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Johnny-Five (NODE)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Module for connecting to Photon/Arduino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Javascript based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Faster development lifecycle (if you prefer JS)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AngularJS </a:t>
            </a:r>
            <a:r>
              <a:rPr lang="en" dirty="0"/>
              <a:t>/ Express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AngularJS application front end to send ‘</a:t>
            </a:r>
            <a:r>
              <a:rPr lang="en" b="1" dirty="0"/>
              <a:t>active’</a:t>
            </a:r>
            <a:r>
              <a:rPr lang="en" dirty="0"/>
              <a:t> beat to Photon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46875" y="21976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Challenges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5844575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.</a:t>
            </a:r>
            <a:r>
              <a:rPr lang="en-US" dirty="0" err="1" smtClean="0"/>
              <a:t>io</a:t>
            </a:r>
            <a:r>
              <a:rPr lang="en-US" dirty="0" smtClean="0"/>
              <a:t> (weak)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particle site (not even documentation)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Heroku</a:t>
            </a:r>
            <a:r>
              <a:rPr lang="en-US" dirty="0" smtClean="0"/>
              <a:t> deployment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Hardware connection with Photon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Socket IO </a:t>
            </a:r>
            <a:r>
              <a:rPr lang="en-US" smtClean="0"/>
              <a:t>(Locally)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10376"/>
      </p:ext>
    </p:extLst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</Words>
  <Application>Microsoft Office PowerPoint</Application>
  <PresentationFormat>On-screen Show (16:9)</PresentationFormat>
  <Paragraphs>29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Amatic SC</vt:lpstr>
      <vt:lpstr>Source Code Pro</vt:lpstr>
      <vt:lpstr>Arial</vt:lpstr>
      <vt:lpstr>beach-day</vt:lpstr>
      <vt:lpstr>Knock-it</vt:lpstr>
      <vt:lpstr>Overview</vt:lpstr>
      <vt:lpstr>What is it?</vt:lpstr>
      <vt:lpstr>PowerPoint Presentation</vt:lpstr>
      <vt:lpstr>PowerPoint Presentation</vt:lpstr>
      <vt:lpstr>How does it work?</vt:lpstr>
      <vt:lpstr>hEROKU AND SOCKET.IO</vt:lpstr>
      <vt:lpstr>Challenges</vt:lpstr>
      <vt:lpstr>Particle .io (weak)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Knock-it</dc:title>
  <cp:lastModifiedBy>Warsame Bashir</cp:lastModifiedBy>
  <cp:revision>3</cp:revision>
  <dcterms:modified xsi:type="dcterms:W3CDTF">2016-05-11T22:05:13Z</dcterms:modified>
</cp:coreProperties>
</file>