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5"/>
  </p:sldMasterIdLst>
  <p:notesMasterIdLst>
    <p:notesMasterId r:id="rId14"/>
  </p:notesMasterIdLst>
  <p:handoutMasterIdLst>
    <p:handoutMasterId r:id="rId15"/>
  </p:handoutMasterIdLst>
  <p:sldIdLst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custDataLst>
    <p:tags r:id="rId16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200"/>
    <a:srgbClr val="E9E9E9"/>
    <a:srgbClr val="A0CAE9"/>
    <a:srgbClr val="262626"/>
    <a:srgbClr val="D0D93C"/>
    <a:srgbClr val="AB0066"/>
    <a:srgbClr val="9393C6"/>
    <a:srgbClr val="CBCBCB"/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2620" autoAdjust="0"/>
  </p:normalViewPr>
  <p:slideViewPr>
    <p:cSldViewPr snapToGrid="0" showGuides="1">
      <p:cViewPr varScale="1">
        <p:scale>
          <a:sx n="142" d="100"/>
          <a:sy n="142" d="100"/>
        </p:scale>
        <p:origin x="176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12/02/2020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12/02/2020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0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3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Unit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836803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0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9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1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Model Bank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554515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B4848CF-CA62-4E76-95DA-690ECF323D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40E5E8C-1EB6-4886-8523-F65503B4C7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8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E96ED16-D95C-4D24-99A9-3CE711C69B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1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be+nl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5CCA9B-37F8-4F60-927D-2DDCFCD728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32761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8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elcome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320885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0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5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1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e WTOM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684610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Min.</a:t>
            </a:r>
            <a:r>
              <a:rPr lang="en-GB" sz="1000" baseline="0"/>
              <a:t> height</a:t>
            </a:r>
            <a:endParaRPr lang="en-GB" sz="100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/>
              <a:t>Max.</a:t>
            </a:r>
            <a:r>
              <a:rPr lang="en-GB" sz="1000" baseline="0"/>
              <a:t> width</a:t>
            </a:r>
            <a:endParaRPr lang="en-GB" sz="10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/>
              <a:t>Max.</a:t>
            </a:r>
            <a:r>
              <a:rPr lang="en-GB" sz="1000" baseline="0"/>
              <a:t> height</a:t>
            </a:r>
            <a:endParaRPr lang="en-GB" sz="10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5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692" r:id="rId32"/>
    <p:sldLayoutId id="2147483711" r:id="rId33"/>
    <p:sldLayoutId id="2147483694" r:id="rId34"/>
    <p:sldLayoutId id="2147483695" r:id="rId35"/>
    <p:sldLayoutId id="2147483696" r:id="rId36"/>
    <p:sldLayoutId id="2147483736" r:id="rId37"/>
    <p:sldLayoutId id="2147483738" r:id="rId38"/>
    <p:sldLayoutId id="2147483739" r:id="rId39"/>
    <p:sldLayoutId id="2147483731" r:id="rId40"/>
    <p:sldLayoutId id="2147483697" r:id="rId41"/>
    <p:sldLayoutId id="2147483740" r:id="rId42"/>
    <p:sldLayoutId id="2147483716" r:id="rId43"/>
    <p:sldLayoutId id="2147483718" r:id="rId44"/>
    <p:sldLayoutId id="2147483719" r:id="rId45"/>
    <p:sldLayoutId id="2147483700" r:id="rId46"/>
    <p:sldLayoutId id="2147483743" r:id="rId47"/>
    <p:sldLayoutId id="2147483742" r:id="rId48"/>
    <p:sldLayoutId id="2147483741" r:id="rId49"/>
    <p:sldLayoutId id="2147483702" r:id="rId50"/>
    <p:sldLayoutId id="2147483706" r:id="rId51"/>
    <p:sldLayoutId id="2147483726" r:id="rId5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braam/pyconFlaskRestplus" TargetMode="External"/><Relationship Id="rId2" Type="http://schemas.openxmlformats.org/officeDocument/2006/relationships/hyperlink" Target="https://github.com/wbbraam/pyconFlaskRestplus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estplus.readthedocs.io/en/stable/marshalling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Pycon</a:t>
            </a:r>
            <a:r>
              <a:rPr lang="en-GB" dirty="0"/>
              <a:t> 2019 – Flask-</a:t>
            </a:r>
            <a:r>
              <a:rPr lang="en-GB" dirty="0" err="1"/>
              <a:t>restplus</a:t>
            </a:r>
            <a:r>
              <a:rPr lang="en-GB" dirty="0"/>
              <a:t> workshop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Alp </a:t>
            </a:r>
            <a:r>
              <a:rPr lang="en-GB" dirty="0" err="1"/>
              <a:t>Inan</a:t>
            </a:r>
            <a:r>
              <a:rPr lang="en-GB" dirty="0"/>
              <a:t> &amp; </a:t>
            </a:r>
            <a:r>
              <a:rPr lang="en-GB" dirty="0" err="1"/>
              <a:t>Wietse</a:t>
            </a:r>
            <a:r>
              <a:rPr lang="en-GB" dirty="0"/>
              <a:t> </a:t>
            </a:r>
            <a:r>
              <a:rPr lang="en-GB" dirty="0" err="1"/>
              <a:t>Braam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API Development made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Cardiff • 13 September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5BF2E-56E1-F441-9533-F29F19C6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502367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C040-4ECF-4E4F-BE0A-387A7177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A9118-B52F-5041-93B3-319132BB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4" y="1633072"/>
            <a:ext cx="3068916" cy="30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2879DA-B6FD-5A45-BCC6-2EC66794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Hands on, build your own API using </a:t>
            </a:r>
            <a:r>
              <a:rPr lang="en-US" dirty="0" err="1"/>
              <a:t>flask_restplus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flask </a:t>
            </a:r>
            <a:r>
              <a:rPr lang="en-US" dirty="0" err="1"/>
              <a:t>rest_plus</a:t>
            </a:r>
            <a:r>
              <a:rPr lang="en-US" dirty="0"/>
              <a:t>, flask is enough of a learning curve!</a:t>
            </a:r>
          </a:p>
          <a:p>
            <a:endParaRPr lang="en-US" dirty="0"/>
          </a:p>
          <a:p>
            <a:r>
              <a:rPr lang="en-US" dirty="0"/>
              <a:t>But I am not even that proficient in Python yet!</a:t>
            </a:r>
          </a:p>
          <a:p>
            <a:endParaRPr lang="en-US" dirty="0"/>
          </a:p>
          <a:p>
            <a:r>
              <a:rPr lang="en-US" dirty="0"/>
              <a:t>I’ll never finish in 90 minutes!</a:t>
            </a:r>
          </a:p>
          <a:p>
            <a:endParaRPr lang="en-US" dirty="0"/>
          </a:p>
          <a:p>
            <a:r>
              <a:rPr lang="en-US" dirty="0"/>
              <a:t>Lets just get started shall we?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0E89F-1CD6-9243-B206-BBAB969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31591-C44A-7544-96BE-A763EEF59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233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3106D-605F-7041-9C23-343DC8FC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run python 3.6+, we won’t be using python 2.*!</a:t>
            </a:r>
          </a:p>
          <a:p>
            <a:endParaRPr lang="en-US" dirty="0"/>
          </a:p>
          <a:p>
            <a:r>
              <a:rPr lang="en-US" dirty="0"/>
              <a:t>Make sure pip is installed!</a:t>
            </a:r>
          </a:p>
          <a:p>
            <a:endParaRPr lang="en-US" dirty="0"/>
          </a:p>
          <a:p>
            <a:r>
              <a:rPr lang="en-US" dirty="0"/>
              <a:t>Clone our git repository: git clone </a:t>
            </a:r>
            <a:r>
              <a:rPr lang="en-US" dirty="0">
                <a:hlinkClick r:id="rId2"/>
              </a:rPr>
              <a:t>https://github.com/wbbraam/pyconFlaskRestplus.git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download as a zip from: </a:t>
            </a:r>
            <a:r>
              <a:rPr lang="en-US" dirty="0">
                <a:hlinkClick r:id="rId3"/>
              </a:rPr>
              <a:t>https://github.com/wbbraam/pyconFlaskRestplus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the cloned or unzipped folder and type:</a:t>
            </a:r>
          </a:p>
          <a:p>
            <a:endParaRPr lang="en-US" dirty="0"/>
          </a:p>
          <a:p>
            <a:r>
              <a:rPr lang="en-US" dirty="0"/>
              <a:t>pip install –r </a:t>
            </a:r>
            <a:r>
              <a:rPr lang="en-US" dirty="0" err="1"/>
              <a:t>requirements.txt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course1.py</a:t>
            </a:r>
          </a:p>
          <a:p>
            <a:endParaRPr lang="en-US" dirty="0"/>
          </a:p>
          <a:p>
            <a:r>
              <a:rPr lang="en-US" dirty="0"/>
              <a:t>Go in your browser to: http://127.0.0.1:5000/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1799E-9930-5047-8565-3E0DF7E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C4A7-850E-8B4C-A7B0-DFD227E2B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14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new endpoint is done with the @</a:t>
            </a:r>
            <a:r>
              <a:rPr lang="en-US" dirty="0" err="1"/>
              <a:t>api.route</a:t>
            </a:r>
            <a:r>
              <a:rPr lang="en-US" dirty="0"/>
              <a:t>(‘&lt;endpoint&gt;’) annotation</a:t>
            </a:r>
          </a:p>
          <a:p>
            <a:endParaRPr lang="en-US" dirty="0"/>
          </a:p>
          <a:p>
            <a:r>
              <a:rPr lang="en-US" dirty="0"/>
              <a:t>This endpoint should be directly followed up with a new class (extending Resource)</a:t>
            </a:r>
          </a:p>
          <a:p>
            <a:endParaRPr lang="en-US" dirty="0"/>
          </a:p>
          <a:p>
            <a:r>
              <a:rPr lang="en-US" dirty="0"/>
              <a:t>Within this class create a get() method to add code to process a get request at the endpoint.</a:t>
            </a:r>
          </a:p>
          <a:p>
            <a:endParaRPr lang="en-US" dirty="0"/>
          </a:p>
          <a:p>
            <a:r>
              <a:rPr lang="en-US" dirty="0"/>
              <a:t>Anything you return from this method, will get returned on the API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1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96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ways to get the parameters from the get </a:t>
            </a:r>
            <a:r>
              <a:rPr lang="en-US" dirty="0" err="1"/>
              <a:t>url</a:t>
            </a:r>
            <a:r>
              <a:rPr lang="en-US" dirty="0"/>
              <a:t> or example: </a:t>
            </a:r>
            <a:r>
              <a:rPr lang="en-US" dirty="0" err="1"/>
              <a:t>request.args.get</a:t>
            </a:r>
            <a:r>
              <a:rPr lang="en-US" dirty="0"/>
              <a:t>(“</a:t>
            </a:r>
            <a:r>
              <a:rPr lang="en-US" dirty="0" err="1"/>
              <a:t>foobar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api.doc</a:t>
            </a:r>
            <a:r>
              <a:rPr lang="en-US" dirty="0"/>
              <a:t>(params={'</a:t>
            </a:r>
            <a:r>
              <a:rPr lang="en-US" dirty="0" err="1"/>
              <a:t>parmfoo</a:t>
            </a:r>
            <a:r>
              <a:rPr lang="en-US" dirty="0"/>
              <a:t>': '</a:t>
            </a:r>
            <a:r>
              <a:rPr lang="en-US" dirty="0" err="1"/>
              <a:t>valuebar</a:t>
            </a:r>
            <a:r>
              <a:rPr lang="en-US" dirty="0"/>
              <a:t>’}). </a:t>
            </a:r>
          </a:p>
          <a:p>
            <a:endParaRPr lang="en-US" dirty="0"/>
          </a:p>
          <a:p>
            <a:r>
              <a:rPr lang="en-US" dirty="0"/>
              <a:t>With a post. Try </a:t>
            </a:r>
            <a:r>
              <a:rPr lang="en-US" dirty="0" err="1"/>
              <a:t>request.data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2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6843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Restplus</a:t>
            </a:r>
            <a:r>
              <a:rPr lang="en-US" dirty="0"/>
              <a:t> makes some stuff easy. Just return a </a:t>
            </a:r>
            <a:r>
              <a:rPr lang="en-US" dirty="0" err="1"/>
              <a:t>dict</a:t>
            </a:r>
            <a:r>
              <a:rPr lang="en-US" dirty="0"/>
              <a:t> and see what you get</a:t>
            </a:r>
          </a:p>
          <a:p>
            <a:endParaRPr lang="en-US" dirty="0"/>
          </a:p>
          <a:p>
            <a:r>
              <a:rPr lang="en-US" dirty="0" err="1"/>
              <a:t>Request.data</a:t>
            </a:r>
            <a:r>
              <a:rPr lang="en-US" dirty="0"/>
              <a:t> has a little brother called </a:t>
            </a:r>
            <a:r>
              <a:rPr lang="en-US" dirty="0" err="1"/>
              <a:t>request.json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api</a:t>
            </a:r>
            <a:r>
              <a:rPr lang="en-US" dirty="0"/>
              <a:t> modelling: </a:t>
            </a:r>
            <a:r>
              <a:rPr lang="en-US" dirty="0">
                <a:hlinkClick r:id="rId2"/>
              </a:rPr>
              <a:t>https://flask-restplus.readthedocs.io/en/stable/marshalling.html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api.model</a:t>
            </a:r>
            <a:r>
              <a:rPr lang="en-US" dirty="0"/>
              <a:t> and @</a:t>
            </a:r>
            <a:r>
              <a:rPr lang="en-US" dirty="0" err="1"/>
              <a:t>api.expect</a:t>
            </a:r>
            <a:r>
              <a:rPr lang="en-US" dirty="0"/>
              <a:t>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3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60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D0BFF-543A-AE4D-98F7-832E2A1E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Fly solo, aim high and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933D2-1A7F-344A-B26F-13398C9A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4 –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1C2F-6EB1-E54C-871F-DF2C50A6A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70209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August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3 Corporate useful elements and example slides 16x9.pptx" id="{A56B2E46-057E-4AF2-A951-9303267E91C5}" vid="{B10D4A6B-EEE6-4A9D-9E35-477D7E43E9A0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I Document" ma:contentTypeID="0x01010053927DD08980124A97E8EFD9240A9C8A01007F0B0CFAAD2EFF418E79403799055D4A" ma:contentTypeVersion="59" ma:contentTypeDescription="Create a new document." ma:contentTypeScope="" ma:versionID="8ade14a1348d2bb93ed4f79802f6a498">
  <xsd:schema xmlns:xsd="http://www.w3.org/2001/XMLSchema" xmlns:xs="http://www.w3.org/2001/XMLSchema" xmlns:p="http://schemas.microsoft.com/office/2006/metadata/properties" xmlns:ns1="http://schemas.microsoft.com/sharepoint/v3" xmlns:ns2="a757113b-2d5e-4e4d-9c58-e53e9cd27d41" xmlns:ns3="7d817053-aa7f-46c9-89bf-5dc327ef462a" targetNamespace="http://schemas.microsoft.com/office/2006/metadata/properties" ma:root="true" ma:fieldsID="3e1b9ac654e16f61b2443e17afc5c346" ns1:_="" ns2:_="" ns3:_="">
    <xsd:import namespace="http://schemas.microsoft.com/sharepoint/v3"/>
    <xsd:import namespace="a757113b-2d5e-4e4d-9c58-e53e9cd27d41"/>
    <xsd:import namespace="7d817053-aa7f-46c9-89bf-5dc327ef462a"/>
    <xsd:element name="properties">
      <xsd:complexType>
        <xsd:sequence>
          <xsd:element name="documentManagement">
            <xsd:complexType>
              <xsd:all>
                <xsd:element ref="ns1:PublishingContact" minOccurs="0"/>
                <xsd:element ref="ns1:Author" minOccurs="0"/>
                <xsd:element ref="ns1:Editor" minOccurs="0"/>
                <xsd:element ref="ns1:_UIVersionString" minOccurs="0"/>
                <xsd:element ref="ns1:File_x0020_Type" minOccurs="0"/>
                <xsd:element ref="ns1:_ModerationStatus" minOccurs="0"/>
                <xsd:element ref="ns2:k6fe0281133a405d9a546ef3eeed0fab" minOccurs="0"/>
                <xsd:element ref="ns2:TaxCatchAll" minOccurs="0"/>
                <xsd:element ref="ns2:TaxCatchAllLabel" minOccurs="0"/>
                <xsd:element ref="ns1:_dlc_ExpireDateSaved" minOccurs="0"/>
                <xsd:element ref="ns1:_dlc_ExpireDate" minOccurs="0"/>
                <xsd:element ref="ns2:o015fcf302324bb79e4d11d56562ab67" minOccurs="0"/>
                <xsd:element ref="ns3:Page_x002d_tag" minOccurs="0"/>
                <xsd:element ref="ns3:title_x0020_document" minOccurs="0"/>
                <xsd:element ref="ns3:page_x002d_tag_x002d_2" minOccurs="0"/>
                <xsd:element ref="ns2:MailRemin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4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" ma:index="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UIVersionString" ma:index="10" nillable="true" ma:displayName="Version" ma:internalName="_UIVersionString" ma:readOnly="true">
      <xsd:simpleType>
        <xsd:restriction base="dms:Text"/>
      </xsd:simpleType>
    </xsd:element>
    <xsd:element name="File_x0020_Type" ma:index="11" nillable="true" ma:displayName="File Type" ma:hidden="true" ma:internalName="File_x0020_Type" ma:readOnly="true">
      <xsd:simpleType>
        <xsd:restriction base="dms:Text"/>
      </xsd:simpleType>
    </xsd:element>
    <xsd:element name="_ModerationStatus" ma:index="12" nillable="true" ma:displayName="Approval Status" ma:default="0" ma:hidden="true" ma:internalName="_ModerationStatus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7113b-2d5e-4e4d-9c58-e53e9cd27d41" elementFormDefault="qualified">
    <xsd:import namespace="http://schemas.microsoft.com/office/2006/documentManagement/types"/>
    <xsd:import namespace="http://schemas.microsoft.com/office/infopath/2007/PartnerControls"/>
    <xsd:element name="k6fe0281133a405d9a546ef3eeed0fab" ma:index="15" ma:taxonomy="true" ma:internalName="k6fe0281133a405d9a546ef3eeed0fab" ma:taxonomyFieldName="OneIntranetRole" ma:displayName="Role" ma:readOnly="false" ma:default="-1;#Global|574d8d97-9af7-43f6-b31f-3e7f4db5adca" ma:fieldId="{46fe0281-133a-405d-9a54-6ef3eeed0fab}" ma:taxonomyMulti="true" ma:sspId="e21919d8-91b0-4fc7-8605-2bebddd9b0be" ma:termSetId="b9368fa3-747c-42c3-8eb4-511c32b517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49df3fa4-542c-481f-bf56-5f0a3280edbe}" ma:internalName="TaxCatchAll" ma:showField="CatchAllData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49df3fa4-542c-481f-bf56-5f0a3280edbe}" ma:internalName="TaxCatchAllLabel" ma:readOnly="true" ma:showField="CatchAllDataLabel" ma:web="a757113b-2d5e-4e4d-9c58-e53e9cd27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015fcf302324bb79e4d11d56562ab67" ma:index="22" nillable="true" ma:taxonomy="true" ma:internalName="o015fcf302324bb79e4d11d56562ab67" ma:taxonomyFieldName="OneIntranetNavigationHierarchy" ma:displayName="Navigation Hierarchy" ma:default="-1;#Home|8103e37a-cbd1-44fc-aad4-229d286d8ebb" ma:fieldId="{8015fcf3-0232-4bb7-9e4d-11d56562ab67}" ma:taxonomyMulti="true" ma:sspId="e21919d8-91b0-4fc7-8605-2bebddd9b0be" ma:termSetId="07f8b4a7-38e4-4dbc-abb7-065c55d590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ilReminder" ma:index="27" nillable="true" ma:displayName="Mail Reminder" ma:internalName="MailRemind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17053-aa7f-46c9-89bf-5dc327ef462a" elementFormDefault="qualified">
    <xsd:import namespace="http://schemas.microsoft.com/office/2006/documentManagement/types"/>
    <xsd:import namespace="http://schemas.microsoft.com/office/infopath/2007/PartnerControls"/>
    <xsd:element name="Page_x002d_tag" ma:index="23" nillable="true" ma:displayName="Page-tag" ma:default="---" ma:format="Dropdown" ma:indexed="true" ma:internalName="Page_x002d_tag">
      <xsd:simpleType>
        <xsd:restriction base="dms:Choice">
          <xsd:enumeration value="---"/>
          <xsd:enumeration value="Travel"/>
          <xsd:enumeration value="Locations"/>
          <xsd:enumeration value="Communications-branding"/>
          <xsd:enumeration value="Guidelines-writing-tone-design"/>
          <xsd:enumeration value="email-signature"/>
          <xsd:enumeration value="ppt-templates"/>
          <xsd:enumeration value="posters-templates"/>
          <xsd:enumeration value="correspondence-UK-templates"/>
          <xsd:enumeration value="correspondence-NL-templates"/>
          <xsd:enumeration value="newsletters-templates"/>
          <xsd:enumeration value="communications-toolkit"/>
          <xsd:enumeration value="Unite"/>
          <xsd:enumeration value="ING Survey Tool"/>
          <xsd:enumeration value="Procurement"/>
          <xsd:enumeration value="Risk"/>
          <xsd:enumeration value="Sponsoring-events"/>
          <xsd:enumeration value="Legal"/>
          <xsd:enumeration value="Finance-tax"/>
          <xsd:enumeration value="Economic-research"/>
        </xsd:restriction>
      </xsd:simpleType>
    </xsd:element>
    <xsd:element name="title_x0020_document" ma:index="24" nillable="true" ma:displayName="title document" ma:internalName="title_x0020_document">
      <xsd:simpleType>
        <xsd:restriction base="dms:Text">
          <xsd:maxLength value="255"/>
        </xsd:restriction>
      </xsd:simpleType>
    </xsd:element>
    <xsd:element name="page_x002d_tag_x002d_2" ma:index="25" nillable="true" ma:displayName="page-tag-2" ma:default="-" ma:format="Dropdown" ma:internalName="page_x002d_tag_x002d_2">
      <xsd:simpleType>
        <xsd:restriction base="dms:Choice">
          <xsd:enumeration value="-"/>
          <xsd:enumeration value="The Unite story"/>
          <xsd:enumeration value="Unite club"/>
          <xsd:enumeration value="Global comms principles"/>
          <xsd:enumeration value="Unite Snapshot"/>
          <xsd:enumeration value="Done in 60 secon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57113b-2d5e-4e4d-9c58-e53e9cd27d41">
      <Value>2</Value>
      <Value>5</Value>
    </TaxCatchAll>
    <Page_x002d_tag xmlns="7d817053-aa7f-46c9-89bf-5dc327ef462a">ppt-templates</Page_x002d_tag>
    <title_x0020_document xmlns="7d817053-aa7f-46c9-89bf-5dc327ef462a" xsi:nil="true"/>
    <k6fe0281133a405d9a546ef3eeed0fab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574d8d97-9af7-43f6-b31f-3e7f4db5adca</TermId>
        </TermInfo>
      </Terms>
    </k6fe0281133a405d9a546ef3eeed0fab>
    <o015fcf302324bb79e4d11d56562ab67 xmlns="a757113b-2d5e-4e4d-9c58-e53e9cd27d41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Support ＆ services:Communications ＆ branding</TermName>
          <TermId xmlns="http://schemas.microsoft.com/office/infopath/2007/PartnerControls">2c792a7e-af6f-4950-aaf0-f4b91408657c</TermId>
        </TermInfo>
      </Terms>
    </o015fcf302324bb79e4d11d56562ab67>
    <page_x002d_tag_x002d_2 xmlns="7d817053-aa7f-46c9-89bf-5dc327ef462a">-</page_x002d_tag_x002d_2>
    <PublishingContact xmlns="http://schemas.microsoft.com/sharepoint/v3">
      <UserInfo>
        <DisplayName/>
        <AccountId xsi:nil="true"/>
        <AccountType/>
      </UserInfo>
    </PublishingContact>
    <_dlc_ExpireDateSaved xmlns="http://schemas.microsoft.com/sharepoint/v3" xsi:nil="true"/>
    <_dlc_ExpireDate xmlns="http://schemas.microsoft.com/sharepoint/v3" xsi:nil="true"/>
    <MailReminder xmlns="a757113b-2d5e-4e4d-9c58-e53e9cd27d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482BA9EE-7A02-43BA-B0A5-6C954AFD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57113b-2d5e-4e4d-9c58-e53e9cd27d41"/>
    <ds:schemaRef ds:uri="7d817053-aa7f-46c9-89bf-5dc327ef4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647F6-8E51-4C8E-B54E-8FB749628114}">
  <ds:schemaRefs>
    <ds:schemaRef ds:uri="http://schemas.microsoft.com/office/2006/metadata/properties"/>
    <ds:schemaRef ds:uri="http://schemas.microsoft.com/office/infopath/2007/PartnerControls"/>
    <ds:schemaRef ds:uri="a757113b-2d5e-4e4d-9c58-e53e9cd27d41"/>
    <ds:schemaRef ds:uri="7d817053-aa7f-46c9-89bf-5dc327ef462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4709FFF-12AE-4DF2-97B3-33A34C32F09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7E0B03-87DD-479B-BB7A-E6BC26D8402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ING_PP_Template_16x9_August2017</Template>
  <TotalTime>328</TotalTime>
  <Words>357</Words>
  <Application>Microsoft Macintosh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ING Me</vt:lpstr>
      <vt:lpstr>ING_PP_Template_16x9_August2017</vt:lpstr>
      <vt:lpstr>Pycon 2019 – Flask-restplus workshop</vt:lpstr>
      <vt:lpstr>Introduction</vt:lpstr>
      <vt:lpstr>What will we do today</vt:lpstr>
      <vt:lpstr>Getting started</vt:lpstr>
      <vt:lpstr>Course 1 – hints</vt:lpstr>
      <vt:lpstr>Course 2 – hints</vt:lpstr>
      <vt:lpstr>Course 3 – hints</vt:lpstr>
      <vt:lpstr>Course 4 –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Pycon 2019 – Flask-restplus workshop</dc:title>
  <dc:creator>Braam, W.B. (Wietse)</dc:creator>
  <cp:keywords>16x9</cp:keywords>
  <dc:description>April 2017</dc:description>
  <cp:lastModifiedBy>Braam, W.B. (Wietse)</cp:lastModifiedBy>
  <cp:revision>8</cp:revision>
  <dcterms:created xsi:type="dcterms:W3CDTF">2019-08-13T18:59:28Z</dcterms:created>
  <dcterms:modified xsi:type="dcterms:W3CDTF">2020-02-12T10:48:43Z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0x01010053927DD08980124A97E8EFD9240A9C8A01007F0B0CFAAD2EFF418E79403799055D4A</vt:lpwstr>
  </property>
  <property fmtid="{D5CDD505-2E9C-101B-9397-08002B2CF9AE}" pid="3" name="_dlc_policyId">
    <vt:lpwstr>0x01010053927DD08980124A97E8EFD9240A9C8A|-1160816904</vt:lpwstr>
  </property>
  <property fmtid="{D5CDD505-2E9C-101B-9397-08002B2CF9AE}" pid="4" name="ItemRetentionFormula">
    <vt:lpwstr/>
  </property>
  <property fmtid="{D5CDD505-2E9C-101B-9397-08002B2CF9AE}" pid="5" name="OneIntranetNavigationHierarchy">
    <vt:lpwstr>5;#Support ＆ services:Communications ＆ branding|2c792a7e-af6f-4950-aaf0-f4b91408657c</vt:lpwstr>
  </property>
  <property fmtid="{D5CDD505-2E9C-101B-9397-08002B2CF9AE}" pid="6" name="OneIntranetRole">
    <vt:lpwstr>2;#Global|574d8d97-9af7-43f6-b31f-3e7f4db5adca</vt:lpwstr>
  </property>
  <property fmtid="{D5CDD505-2E9C-101B-9397-08002B2CF9AE}" pid="7" name="_dlc_LastRun">
    <vt:lpwstr>10/06/2018 23:03:45</vt:lpwstr>
  </property>
  <property fmtid="{D5CDD505-2E9C-101B-9397-08002B2CF9AE}" pid="8" name="_dlc_ItemStageId">
    <vt:lpwstr>1</vt:lpwstr>
  </property>
</Properties>
</file>