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B51D75-7D55-4F23-9A96-C9E7B47554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Menopause circle 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F2CB9E-5FE8-4258-93D2-78B0BBEF79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7/18/2024 11:55:52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lemap for menopause" id="2" name="slide2">
            <a:extLst>
              <a:ext uri="{FF2B5EF4-FFF2-40B4-BE49-F238E27FC236}">
                <a16:creationId xmlns:a16="http://schemas.microsoft.com/office/drawing/2014/main" id="{AC1E761E-CEE5-452A-BEA8-B3DBEF8BD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33" y="0"/>
            <a:ext cx="7408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2024-07-18T15:55:53Z</dcterms:created>
  <dcterms:modified xsi:type="dcterms:W3CDTF">2024-07-18T15:55:53Z</dcterms:modified>
</cp:coreProperties>
</file>