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00AADA-4A0C-41B3-9B31-C817506AA9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Menopause circle 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060B81-D98E-4131-AF51-5D6F74D1ED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7/16/2024 10:10:58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opause Heatmap" id="10" name="slide10">
            <a:extLst>
              <a:ext uri="{FF2B5EF4-FFF2-40B4-BE49-F238E27FC236}">
                <a16:creationId xmlns:a16="http://schemas.microsoft.com/office/drawing/2014/main" id="{EE1225D8-5785-4880-9FF1-5F02BF87E2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11" y="0"/>
            <a:ext cx="9798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opause Table (2)" id="11" name="slide11">
            <a:extLst>
              <a:ext uri="{FF2B5EF4-FFF2-40B4-BE49-F238E27FC236}">
                <a16:creationId xmlns:a16="http://schemas.microsoft.com/office/drawing/2014/main" id="{981623DA-8674-45E7-8B4E-B62F6A5F3E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728787"/>
            <a:ext cx="5067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arche Table" id="2" name="slide2">
            <a:extLst>
              <a:ext uri="{FF2B5EF4-FFF2-40B4-BE49-F238E27FC236}">
                <a16:creationId xmlns:a16="http://schemas.microsoft.com/office/drawing/2014/main" id="{A4ECDAAC-36C3-4528-A5B1-9A368D2E0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28787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arch Graph" id="3" name="slide3">
            <a:extLst>
              <a:ext uri="{FF2B5EF4-FFF2-40B4-BE49-F238E27FC236}">
                <a16:creationId xmlns:a16="http://schemas.microsoft.com/office/drawing/2014/main" id="{5EDF7669-8B7B-492F-8112-B982E01EA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25" y="0"/>
            <a:ext cx="449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arche Heatmap" id="4" name="slide4">
            <a:extLst>
              <a:ext uri="{FF2B5EF4-FFF2-40B4-BE49-F238E27FC236}">
                <a16:creationId xmlns:a16="http://schemas.microsoft.com/office/drawing/2014/main" id="{EDD2622D-760B-410F-8F58-37373EC7A8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39" y="0"/>
            <a:ext cx="9664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arche Heatmap (2)" id="5" name="slide5">
            <a:extLst>
              <a:ext uri="{FF2B5EF4-FFF2-40B4-BE49-F238E27FC236}">
                <a16:creationId xmlns:a16="http://schemas.microsoft.com/office/drawing/2014/main" id="{594FAED5-7C78-427C-9A3B-A4BED9B2A4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96" y="0"/>
            <a:ext cx="9464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arche Heatmap (3)" id="6" name="slide6">
            <a:extLst>
              <a:ext uri="{FF2B5EF4-FFF2-40B4-BE49-F238E27FC236}">
                <a16:creationId xmlns:a16="http://schemas.microsoft.com/office/drawing/2014/main" id="{6FD75BFE-10D7-4F70-A9A4-EE73EB017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89" y="0"/>
            <a:ext cx="710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 " id="7" name="slide7">
            <a:extLst>
              <a:ext uri="{FF2B5EF4-FFF2-40B4-BE49-F238E27FC236}">
                <a16:creationId xmlns:a16="http://schemas.microsoft.com/office/drawing/2014/main" id="{7C2BAF3A-C0EE-4A94-82FF-99A9C018D4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39" y="0"/>
            <a:ext cx="9664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opause Table " id="8" name="slide8">
            <a:extLst>
              <a:ext uri="{FF2B5EF4-FFF2-40B4-BE49-F238E27FC236}">
                <a16:creationId xmlns:a16="http://schemas.microsoft.com/office/drawing/2014/main" id="{A0E0E6FB-6E6A-453D-A991-41D10A7C74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728787"/>
            <a:ext cx="5067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opause Graph  " id="9" name="slide9">
            <a:extLst>
              <a:ext uri="{FF2B5EF4-FFF2-40B4-BE49-F238E27FC236}">
                <a16:creationId xmlns:a16="http://schemas.microsoft.com/office/drawing/2014/main" id="{06C20B08-FF3A-4658-A037-F56BFF6EFA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88" y="0"/>
            <a:ext cx="4874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2024-07-17T02:11:05Z</dcterms:created>
  <dcterms:modified xsi:type="dcterms:W3CDTF">2024-07-17T02:11:05Z</dcterms:modified>
</cp:coreProperties>
</file>