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7539505" cy="6857542"/>
          </a:xfrm>
          <a:custGeom>
            <a:avLst/>
            <a:gdLst/>
            <a:ahLst/>
            <a:cxnLst/>
            <a:rect l="l" t="t" r="r" b="b"/>
            <a:pathLst>
              <a:path w="7539505" h="6857542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63" name="Google Shape;63;p14"/>
            <p:cNvSpPr/>
            <p:nvPr/>
          </p:nvSpPr>
          <p:spPr>
            <a:xfrm>
              <a:off x="7493121" y="1348782"/>
              <a:ext cx="935037" cy="824315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293221" y="1000124"/>
              <a:ext cx="762167" cy="671915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8423"/>
              </a:buClr>
              <a:buSzPts val="7200"/>
              <a:buFont typeface="Calibri"/>
              <a:buNone/>
            </a:pPr>
            <a:r>
              <a:rPr lang="en-AU" sz="7200" dirty="0">
                <a:solidFill>
                  <a:srgbClr val="F984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Neon Orange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Results of prototype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51376" cy="33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It was successful in being fast paced but: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AU" dirty="0">
                <a:solidFill>
                  <a:schemeClr val="tx1"/>
                </a:solidFill>
              </a:rPr>
              <a:t>Did not reflect the game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AU" dirty="0">
                <a:solidFill>
                  <a:schemeClr val="tx1"/>
                </a:solidFill>
              </a:rPr>
              <a:t>Was completely up to chance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Char char="○"/>
            </a:pPr>
            <a:r>
              <a:rPr lang="en-AU" dirty="0">
                <a:solidFill>
                  <a:schemeClr val="tx1"/>
                </a:solidFill>
              </a:rPr>
              <a:t>Was not guided enough.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Iteration 1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024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Map was revealed to player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Branching points and trick locations were indicated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Performing tricks now optional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100 points for trick and 200 for another one in succession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2318" y="1690688"/>
            <a:ext cx="4721482" cy="354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dirty="0"/>
              <a:t>Game overview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38200" y="3913043"/>
            <a:ext cx="10515600" cy="246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Platform: Pc and console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Genre: Action platformer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No. of players: 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A587E-F3D5-4BA3-97FD-1F1A9F4344C7}"/>
              </a:ext>
            </a:extLst>
          </p:cNvPr>
          <p:cNvSpPr txBox="1"/>
          <p:nvPr/>
        </p:nvSpPr>
        <p:spPr>
          <a:xfrm>
            <a:off x="838200" y="1690688"/>
            <a:ext cx="8349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Neon Orange is a 2D action skating game, where you skate through a neon city-scape and perform tricks. The gameplay will be a mix between finesse based platforming, and high speed manoeuvring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Game pillars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38200" y="2236759"/>
            <a:ext cx="4791635" cy="256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Aesthetic</a:t>
            </a:r>
          </a:p>
          <a:p>
            <a:pPr marL="8001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Art, music, and gameplay all in sync</a:t>
            </a:r>
          </a:p>
          <a:p>
            <a:pPr marL="8001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Responsive Controls</a:t>
            </a:r>
          </a:p>
          <a:p>
            <a:pPr marL="8001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Very important to the genre and makes the game fun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Fast &amp; Fluid Gameplay</a:t>
            </a:r>
          </a:p>
          <a:p>
            <a:pPr marL="8001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Key to the core experience</a:t>
            </a: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44231" y="1218287"/>
            <a:ext cx="451190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679419" y="1775094"/>
            <a:ext cx="184152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Neon Orange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 rot="-5400000">
            <a:off x="6075854" y="3543778"/>
            <a:ext cx="1501215" cy="492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Aesthetics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 rot="-5400000">
            <a:off x="7431508" y="3633601"/>
            <a:ext cx="2432964" cy="492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Responsive Controls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 rot="-5400000">
            <a:off x="9158609" y="3715620"/>
            <a:ext cx="2621820" cy="492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Fast &amp; Fluid Gameplay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 dirty="0"/>
              <a:t>Unique Selling Point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Combination of fast paced action and precise platforming without ruining the pace of the game</a:t>
            </a: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Similar to Sonic but a more even balance of speed and platforming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Platform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sz="2800" dirty="0">
                <a:solidFill>
                  <a:schemeClr val="tx1"/>
                </a:solidFill>
              </a:rPr>
              <a:t>Game would be released digitally on:</a:t>
            </a:r>
            <a:endParaRPr sz="2800" dirty="0">
              <a:solidFill>
                <a:schemeClr val="tx1"/>
              </a:solidFill>
            </a:endParaRP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Consoles</a:t>
            </a:r>
            <a:endParaRPr sz="2000" dirty="0">
              <a:solidFill>
                <a:schemeClr val="tx1"/>
              </a:solidFill>
            </a:endParaRPr>
          </a:p>
          <a:p>
            <a:pPr marL="125730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Game is played with a controller</a:t>
            </a: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Pc</a:t>
            </a:r>
            <a:endParaRPr sz="2000" dirty="0">
              <a:solidFill>
                <a:schemeClr val="tx1"/>
              </a:solidFill>
            </a:endParaRPr>
          </a:p>
          <a:p>
            <a:pPr marL="125730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Larger indie market</a:t>
            </a:r>
            <a:endParaRPr sz="2000" dirty="0">
              <a:solidFill>
                <a:schemeClr val="tx1"/>
              </a:solidFill>
            </a:endParaRPr>
          </a:p>
          <a:p>
            <a:pPr marL="1257300" lvl="2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hook a controller up or play keyboard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Target market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People who like platformers and other intricate skill based games</a:t>
            </a:r>
            <a:endParaRPr dirty="0">
              <a:solidFill>
                <a:schemeClr val="tx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Impact on design: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sz="1800" dirty="0">
                <a:solidFill>
                  <a:schemeClr val="tx1"/>
                </a:solidFill>
              </a:rPr>
              <a:t>It means the game has to have</a:t>
            </a:r>
            <a:endParaRPr sz="1800"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AU" dirty="0">
                <a:solidFill>
                  <a:schemeClr val="tx1"/>
                </a:solidFill>
              </a:rPr>
              <a:t>Tight controls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AU" dirty="0">
                <a:solidFill>
                  <a:schemeClr val="tx1"/>
                </a:solidFill>
              </a:rPr>
              <a:t>Replayability</a:t>
            </a:r>
            <a:endParaRPr dirty="0">
              <a:solidFill>
                <a:schemeClr val="tx1"/>
              </a:solidFill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Mechanics &amp; rules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   Mechanics</a:t>
            </a: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Full control in air for landing and tricks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Can boost to speed up or fly through the air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Can wall jump</a:t>
            </a:r>
            <a:endParaRPr dirty="0">
              <a:solidFill>
                <a:schemeClr val="tx1"/>
              </a:solidFill>
            </a:endParaRP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Rules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Hitting an obstacle makes you fail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You win when reaching the end of the stage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Loops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67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AU" dirty="0">
                <a:solidFill>
                  <a:schemeClr val="tx1"/>
                </a:solidFill>
              </a:rPr>
              <a:t>Being a fast paced game, the loop is happening very quickly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61752" y="3104258"/>
            <a:ext cx="4668495" cy="267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Initial Prototype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7566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map was covered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Could jump anywhere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Using D6</a:t>
            </a:r>
            <a:endParaRPr dirty="0">
              <a:solidFill>
                <a:schemeClr val="tx1"/>
              </a:solidFill>
            </a:endParaRP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Rolls a 1 – fails</a:t>
            </a:r>
            <a:endParaRPr dirty="0">
              <a:solidFill>
                <a:schemeClr val="tx1"/>
              </a:solidFill>
            </a:endParaRP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Rolls a 6 – does trick</a:t>
            </a:r>
            <a:endParaRPr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100 points for trick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181" y="1688980"/>
            <a:ext cx="4642619" cy="3480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316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Simple Dark</vt:lpstr>
      <vt:lpstr>Neon Orange</vt:lpstr>
      <vt:lpstr>Game overview</vt:lpstr>
      <vt:lpstr>Game pillars</vt:lpstr>
      <vt:lpstr>Unique Selling Point</vt:lpstr>
      <vt:lpstr>Platform</vt:lpstr>
      <vt:lpstr>Target market</vt:lpstr>
      <vt:lpstr>Mechanics &amp; rules</vt:lpstr>
      <vt:lpstr>Loops</vt:lpstr>
      <vt:lpstr>Initial Prototype</vt:lpstr>
      <vt:lpstr>Results of prototype</vt:lpstr>
      <vt:lpstr>Iteration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Orange</dc:title>
  <dc:creator>William Beaven</dc:creator>
  <cp:lastModifiedBy>William Beaven</cp:lastModifiedBy>
  <cp:revision>8</cp:revision>
  <dcterms:modified xsi:type="dcterms:W3CDTF">2020-03-13T04:11:46Z</dcterms:modified>
</cp:coreProperties>
</file>