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7" d="100"/>
          <a:sy n="87" d="100"/>
        </p:scale>
        <p:origin x="9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6483F-09DF-444B-9CFD-E990393D5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9B0722B-0C13-417B-BC5A-FFE7DD1C6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BE8F073-5EA0-4F2F-811D-536F10FCE7CD}"/>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5" name="Footer Placeholder 4">
            <a:extLst>
              <a:ext uri="{FF2B5EF4-FFF2-40B4-BE49-F238E27FC236}">
                <a16:creationId xmlns:a16="http://schemas.microsoft.com/office/drawing/2014/main" id="{516B87B7-BA0D-4201-A22D-E226A685967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F70FA67-7036-4CEA-B5A2-C5B420F59DD9}"/>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222310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092D-E282-4A4F-A8F1-D628B00FE51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416BE1B-5875-49BC-BD38-35F862E3AF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5DEE895-3554-4FAD-A0CE-EC29DBACA344}"/>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5" name="Footer Placeholder 4">
            <a:extLst>
              <a:ext uri="{FF2B5EF4-FFF2-40B4-BE49-F238E27FC236}">
                <a16:creationId xmlns:a16="http://schemas.microsoft.com/office/drawing/2014/main" id="{86FD5AA0-CF6F-4B3B-8012-3745025603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C7838A-E8E7-4998-BF34-42A69A52A369}"/>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233436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57CD5-8AC9-42D6-B4B4-AA334ECFC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6C6D07E-7127-43EC-8390-58D5B64DB3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A2D785-0ADA-407D-8C42-9CD53C1FE1FE}"/>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5" name="Footer Placeholder 4">
            <a:extLst>
              <a:ext uri="{FF2B5EF4-FFF2-40B4-BE49-F238E27FC236}">
                <a16:creationId xmlns:a16="http://schemas.microsoft.com/office/drawing/2014/main" id="{725F5FDA-D09F-4203-8939-88DD19477BA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709479-622B-40A1-80D4-7F9EC9923405}"/>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208470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34A6-2310-46B4-8469-D7CFC276FDA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D8DD3C-2341-4DE0-8114-691F0CFF34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8103EEC-0B92-42DA-91A1-F011BB7AB9DD}"/>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5" name="Footer Placeholder 4">
            <a:extLst>
              <a:ext uri="{FF2B5EF4-FFF2-40B4-BE49-F238E27FC236}">
                <a16:creationId xmlns:a16="http://schemas.microsoft.com/office/drawing/2014/main" id="{7348C1C7-0742-40BE-B3D5-1AA174857B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D1C88E-C52D-446B-B64B-95FA5F7C0A6D}"/>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332441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0634-ADB1-4937-8CFB-400C68FA07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0B52C6E-CB7D-4E32-A95D-91D8185A0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F3E7B6-950A-4FA0-9F75-3D6D35F43E25}"/>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5" name="Footer Placeholder 4">
            <a:extLst>
              <a:ext uri="{FF2B5EF4-FFF2-40B4-BE49-F238E27FC236}">
                <a16:creationId xmlns:a16="http://schemas.microsoft.com/office/drawing/2014/main" id="{B66890D2-1A1A-458D-B90F-7160D11F3AA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57C3E16-C13D-4CCC-9642-2C597CB47B07}"/>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250915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F34C-67E6-4388-B072-05DDFCE8D4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DBB620F-6D03-4FB4-B553-910615567C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A6D9989-EB7C-4E78-BFE4-FA36DB800B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882F23D-B4AE-486E-9179-3AAD18AF24D5}"/>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6" name="Footer Placeholder 5">
            <a:extLst>
              <a:ext uri="{FF2B5EF4-FFF2-40B4-BE49-F238E27FC236}">
                <a16:creationId xmlns:a16="http://schemas.microsoft.com/office/drawing/2014/main" id="{FEED8CC0-F9AC-47EC-9411-782DF82D96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D3809E0-4A4D-448C-9C07-47CDFA3C20C0}"/>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35953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3574-8BA2-4300-B406-3C48859BF6C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B708CF2-ED96-4187-B637-6F8B42697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209E2C-77CC-4B90-95CE-E1C222F50A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49F51D-10FF-4735-B6E2-A96710F5DD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7F2CAD-FA8F-45C7-BFDA-32D2336024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90520D6-0271-4F86-8B84-87A00A4A4180}"/>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8" name="Footer Placeholder 7">
            <a:extLst>
              <a:ext uri="{FF2B5EF4-FFF2-40B4-BE49-F238E27FC236}">
                <a16:creationId xmlns:a16="http://schemas.microsoft.com/office/drawing/2014/main" id="{3F2BEB67-5556-468F-B4CE-7D42A0A484E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54C98E-8040-44FE-BC95-48062F9A8EEB}"/>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77482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1C83-9D5F-40F1-80E3-5E669F3DEB7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8CA72AC-D383-4C1C-98DE-33B838EF9E26}"/>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4" name="Footer Placeholder 3">
            <a:extLst>
              <a:ext uri="{FF2B5EF4-FFF2-40B4-BE49-F238E27FC236}">
                <a16:creationId xmlns:a16="http://schemas.microsoft.com/office/drawing/2014/main" id="{247E1F22-B52F-49A2-8B7D-AFD60F7927A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35524C3-25F7-467C-AF58-6E364B195D36}"/>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374665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7C9A6-1423-418E-9B0F-CCF7FA6D7A02}"/>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3" name="Footer Placeholder 2">
            <a:extLst>
              <a:ext uri="{FF2B5EF4-FFF2-40B4-BE49-F238E27FC236}">
                <a16:creationId xmlns:a16="http://schemas.microsoft.com/office/drawing/2014/main" id="{2C6A23C6-DF67-4BB4-9E7F-C7D06BA5EB4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7A6B4F5-E4C3-4518-9959-1F72B6432B1D}"/>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43559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AEC8-9CB8-4C7B-BA08-C267508B3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C774380-BB29-4A20-B8C3-0EAD27C31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6EBEF2-2296-4A9B-8E4A-2C37B45A7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934AB6-1CD8-4D0D-B1D5-02855471C86B}"/>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6" name="Footer Placeholder 5">
            <a:extLst>
              <a:ext uri="{FF2B5EF4-FFF2-40B4-BE49-F238E27FC236}">
                <a16:creationId xmlns:a16="http://schemas.microsoft.com/office/drawing/2014/main" id="{F3BE6D11-ABF2-4959-9596-C04110818F6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23E7C84-C8D2-4771-B60F-28AD5FF6EB14}"/>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66843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45E3-6DF0-487B-9628-E13315F9B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C1FA33C-C506-4EEA-9191-BBB1CA69D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07CCA1B-54CA-4A61-9EEB-2472341C1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34BD0E-752F-478F-A081-39070BD0B98A}"/>
              </a:ext>
            </a:extLst>
          </p:cNvPr>
          <p:cNvSpPr>
            <a:spLocks noGrp="1"/>
          </p:cNvSpPr>
          <p:nvPr>
            <p:ph type="dt" sz="half" idx="10"/>
          </p:nvPr>
        </p:nvSpPr>
        <p:spPr/>
        <p:txBody>
          <a:bodyPr/>
          <a:lstStyle/>
          <a:p>
            <a:fld id="{AD25DF09-97CA-46BC-A182-5B4C2693295B}" type="datetimeFigureOut">
              <a:rPr lang="en-AU" smtClean="0"/>
              <a:t>5/03/2020</a:t>
            </a:fld>
            <a:endParaRPr lang="en-AU"/>
          </a:p>
        </p:txBody>
      </p:sp>
      <p:sp>
        <p:nvSpPr>
          <p:cNvPr id="6" name="Footer Placeholder 5">
            <a:extLst>
              <a:ext uri="{FF2B5EF4-FFF2-40B4-BE49-F238E27FC236}">
                <a16:creationId xmlns:a16="http://schemas.microsoft.com/office/drawing/2014/main" id="{156AD372-A502-4653-8F65-E72A8BA0BE1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BE9DB07-E2EB-450D-9A18-92B0CD7A5CAD}"/>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55357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77ECF-6F23-4D9D-9644-7A081BD3F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450AEC5-F25B-4C36-A071-4271891EA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08F6398-9872-43D6-8A4F-2F12AE378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5DF09-97CA-46BC-A182-5B4C2693295B}" type="datetimeFigureOut">
              <a:rPr lang="en-AU" smtClean="0"/>
              <a:t>5/03/2020</a:t>
            </a:fld>
            <a:endParaRPr lang="en-AU"/>
          </a:p>
        </p:txBody>
      </p:sp>
      <p:sp>
        <p:nvSpPr>
          <p:cNvPr id="5" name="Footer Placeholder 4">
            <a:extLst>
              <a:ext uri="{FF2B5EF4-FFF2-40B4-BE49-F238E27FC236}">
                <a16:creationId xmlns:a16="http://schemas.microsoft.com/office/drawing/2014/main" id="{EFDB3AC1-F2CF-460F-8FCE-B819A56AC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A100B12-BF26-4C82-B4E9-670B5E90D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75370-EAF2-49E9-A336-3FD5CE14AAAF}" type="slidenum">
              <a:rPr lang="en-AU" smtClean="0"/>
              <a:t>‹#›</a:t>
            </a:fld>
            <a:endParaRPr lang="en-AU"/>
          </a:p>
        </p:txBody>
      </p:sp>
    </p:spTree>
    <p:extLst>
      <p:ext uri="{BB962C8B-B14F-4D97-AF65-F5344CB8AC3E}">
        <p14:creationId xmlns:p14="http://schemas.microsoft.com/office/powerpoint/2010/main" val="2017759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9794-9C2A-4DFB-BB38-14731C15D9AA}"/>
              </a:ext>
            </a:extLst>
          </p:cNvPr>
          <p:cNvSpPr>
            <a:spLocks noGrp="1"/>
          </p:cNvSpPr>
          <p:nvPr>
            <p:ph type="ctrTitle"/>
          </p:nvPr>
        </p:nvSpPr>
        <p:spPr>
          <a:xfrm>
            <a:off x="713232" y="448055"/>
            <a:ext cx="3352800" cy="519875"/>
          </a:xfrm>
        </p:spPr>
        <p:txBody>
          <a:bodyPr>
            <a:normAutofit/>
          </a:bodyPr>
          <a:lstStyle/>
          <a:p>
            <a:pPr algn="l"/>
            <a:r>
              <a:rPr lang="en-US" sz="2800" dirty="0">
                <a:solidFill>
                  <a:schemeClr val="bg1"/>
                </a:solidFill>
              </a:rPr>
              <a:t>William – Persona</a:t>
            </a:r>
            <a:endParaRPr lang="en-AU" sz="2800" dirty="0">
              <a:solidFill>
                <a:schemeClr val="bg1"/>
              </a:solidFill>
            </a:endParaRPr>
          </a:p>
        </p:txBody>
      </p:sp>
      <p:sp>
        <p:nvSpPr>
          <p:cNvPr id="3" name="Subtitle 2">
            <a:extLst>
              <a:ext uri="{FF2B5EF4-FFF2-40B4-BE49-F238E27FC236}">
                <a16:creationId xmlns:a16="http://schemas.microsoft.com/office/drawing/2014/main" id="{F0C83BFF-0020-4DC9-A875-C8BD9F7728E2}"/>
              </a:ext>
            </a:extLst>
          </p:cNvPr>
          <p:cNvSpPr>
            <a:spLocks noGrp="1"/>
          </p:cNvSpPr>
          <p:nvPr>
            <p:ph type="subTitle" idx="1"/>
          </p:nvPr>
        </p:nvSpPr>
        <p:spPr>
          <a:xfrm>
            <a:off x="713232" y="3347037"/>
            <a:ext cx="3005328" cy="1983915"/>
          </a:xfrm>
          <a:noFill/>
        </p:spPr>
        <p:txBody>
          <a:bodyPr>
            <a:normAutofit/>
          </a:bodyPr>
          <a:lstStyle/>
          <a:p>
            <a:pPr algn="l"/>
            <a:r>
              <a:rPr lang="en-US" sz="1800" dirty="0"/>
              <a:t>Basic Attributes</a:t>
            </a:r>
          </a:p>
          <a:p>
            <a:pPr marL="742950" lvl="1" indent="-285750" algn="l">
              <a:buFont typeface="Arial" panose="020B0604020202020204" pitchFamily="34" charset="0"/>
              <a:buChar char="•"/>
            </a:pPr>
            <a:r>
              <a:rPr lang="en-US" sz="1400" dirty="0"/>
              <a:t>19</a:t>
            </a:r>
          </a:p>
          <a:p>
            <a:pPr marL="742950" lvl="1" indent="-285750" algn="l">
              <a:buFont typeface="Arial" panose="020B0604020202020204" pitchFamily="34" charset="0"/>
              <a:buChar char="•"/>
            </a:pPr>
            <a:r>
              <a:rPr lang="en-US" sz="1400" dirty="0"/>
              <a:t>Male</a:t>
            </a:r>
          </a:p>
          <a:p>
            <a:pPr marL="742950" lvl="1" indent="-285750" algn="l">
              <a:buFont typeface="Arial" panose="020B0604020202020204" pitchFamily="34" charset="0"/>
              <a:buChar char="•"/>
            </a:pPr>
            <a:r>
              <a:rPr lang="en-US" sz="1400" dirty="0"/>
              <a:t>Student/no job</a:t>
            </a:r>
          </a:p>
          <a:p>
            <a:pPr marL="742950" lvl="1" indent="-285750" algn="l">
              <a:buFont typeface="Arial" panose="020B0604020202020204" pitchFamily="34" charset="0"/>
              <a:buChar char="•"/>
            </a:pPr>
            <a:r>
              <a:rPr lang="en-US" sz="1400" dirty="0"/>
              <a:t>PC &amp; PlayStation</a:t>
            </a:r>
          </a:p>
          <a:p>
            <a:pPr marL="742950" lvl="1" indent="-285750" algn="l">
              <a:buFont typeface="Arial" panose="020B0604020202020204" pitchFamily="34" charset="0"/>
              <a:buChar char="•"/>
            </a:pPr>
            <a:r>
              <a:rPr lang="en-US" sz="1400" dirty="0"/>
              <a:t>Australia</a:t>
            </a:r>
          </a:p>
        </p:txBody>
      </p:sp>
      <p:sp>
        <p:nvSpPr>
          <p:cNvPr id="10" name="Subtitle 2">
            <a:extLst>
              <a:ext uri="{FF2B5EF4-FFF2-40B4-BE49-F238E27FC236}">
                <a16:creationId xmlns:a16="http://schemas.microsoft.com/office/drawing/2014/main" id="{12A84B9A-386E-41AC-90BD-56BA45452518}"/>
              </a:ext>
            </a:extLst>
          </p:cNvPr>
          <p:cNvSpPr txBox="1">
            <a:spLocks/>
          </p:cNvSpPr>
          <p:nvPr/>
        </p:nvSpPr>
        <p:spPr>
          <a:xfrm>
            <a:off x="3749039" y="3688044"/>
            <a:ext cx="3005328" cy="198391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Behaviour</a:t>
            </a:r>
          </a:p>
          <a:p>
            <a:pPr marL="742950" lvl="1" indent="-285750" algn="l">
              <a:buFont typeface="Arial" panose="020B0604020202020204" pitchFamily="34" charset="0"/>
              <a:buChar char="•"/>
            </a:pPr>
            <a:r>
              <a:rPr lang="en-US" sz="1400" dirty="0"/>
              <a:t>Buys games on sale to play later</a:t>
            </a:r>
          </a:p>
          <a:p>
            <a:pPr marL="742950" lvl="1" indent="-285750" algn="l">
              <a:buFont typeface="Arial" panose="020B0604020202020204" pitchFamily="34" charset="0"/>
              <a:buChar char="•"/>
            </a:pPr>
            <a:r>
              <a:rPr lang="en-US" sz="1400" dirty="0"/>
              <a:t>Buys online and in store (Steam, PlayStation Store, physical)</a:t>
            </a:r>
          </a:p>
          <a:p>
            <a:pPr marL="742950" lvl="1" indent="-285750" algn="l">
              <a:buFont typeface="Arial" panose="020B0604020202020204" pitchFamily="34" charset="0"/>
              <a:buChar char="•"/>
            </a:pPr>
            <a:r>
              <a:rPr lang="en-US" sz="1400" dirty="0"/>
              <a:t>Gets friends to play co-op together</a:t>
            </a:r>
          </a:p>
          <a:p>
            <a:pPr marL="742950" lvl="1" indent="-285750" algn="l">
              <a:buFont typeface="Arial" panose="020B0604020202020204" pitchFamily="34" charset="0"/>
              <a:buChar char="•"/>
            </a:pPr>
            <a:r>
              <a:rPr lang="en-US" sz="1400" dirty="0"/>
              <a:t>Stays up late playing games</a:t>
            </a:r>
          </a:p>
        </p:txBody>
      </p:sp>
      <p:sp>
        <p:nvSpPr>
          <p:cNvPr id="11" name="Subtitle 2">
            <a:extLst>
              <a:ext uri="{FF2B5EF4-FFF2-40B4-BE49-F238E27FC236}">
                <a16:creationId xmlns:a16="http://schemas.microsoft.com/office/drawing/2014/main" id="{063E199A-1775-4CEF-A69D-AD4382DA933D}"/>
              </a:ext>
            </a:extLst>
          </p:cNvPr>
          <p:cNvSpPr txBox="1">
            <a:spLocks/>
          </p:cNvSpPr>
          <p:nvPr/>
        </p:nvSpPr>
        <p:spPr>
          <a:xfrm>
            <a:off x="7665719" y="439244"/>
            <a:ext cx="4267202" cy="2954322"/>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Needs, Goals, &amp; Motivations</a:t>
            </a:r>
          </a:p>
          <a:p>
            <a:pPr algn="l"/>
            <a:r>
              <a:rPr lang="en-US" sz="1400" dirty="0"/>
              <a:t>Wants:</a:t>
            </a:r>
          </a:p>
          <a:p>
            <a:pPr marL="742950" lvl="1" indent="-285750" algn="l">
              <a:buFont typeface="Arial" panose="020B0604020202020204" pitchFamily="34" charset="0"/>
              <a:buChar char="•"/>
            </a:pPr>
            <a:r>
              <a:rPr lang="en-US" sz="1400" dirty="0"/>
              <a:t>Good time for money – long or rich experience for more money,  short games for less</a:t>
            </a:r>
          </a:p>
          <a:p>
            <a:pPr marL="742950" lvl="1" indent="-285750" algn="l">
              <a:buFont typeface="Arial" panose="020B0604020202020204" pitchFamily="34" charset="0"/>
              <a:buChar char="•"/>
            </a:pPr>
            <a:r>
              <a:rPr lang="en-US" sz="1400" dirty="0"/>
              <a:t>Co-op fun – working together and messing around</a:t>
            </a:r>
          </a:p>
          <a:p>
            <a:pPr marL="742950" lvl="1" indent="-285750" algn="l">
              <a:buFont typeface="Arial" panose="020B0604020202020204" pitchFamily="34" charset="0"/>
              <a:buChar char="•"/>
            </a:pPr>
            <a:r>
              <a:rPr lang="en-US" sz="1400" dirty="0"/>
              <a:t>Full immersion – game world is believable</a:t>
            </a:r>
          </a:p>
          <a:p>
            <a:pPr marL="742950" lvl="1" indent="-285750" algn="l">
              <a:buFont typeface="Arial" panose="020B0604020202020204" pitchFamily="34" charset="0"/>
              <a:buChar char="•"/>
            </a:pPr>
            <a:r>
              <a:rPr lang="en-US" sz="1400" dirty="0"/>
              <a:t>Many ways to play – diverse skill trees, multiple approaches to situations, many viable win methods</a:t>
            </a:r>
          </a:p>
          <a:p>
            <a:pPr marL="742950" lvl="1" indent="-285750" algn="l">
              <a:buFont typeface="Arial" panose="020B0604020202020204" pitchFamily="34" charset="0"/>
              <a:buChar char="•"/>
            </a:pPr>
            <a:r>
              <a:rPr lang="en-US" sz="1400" dirty="0"/>
              <a:t>Growth – can see improvement at game</a:t>
            </a:r>
          </a:p>
          <a:p>
            <a:pPr marL="742950" lvl="1" indent="-285750" algn="l">
              <a:buFont typeface="Arial" panose="020B0604020202020204" pitchFamily="34" charset="0"/>
              <a:buChar char="•"/>
            </a:pPr>
            <a:endParaRPr lang="en-US" sz="1400" dirty="0"/>
          </a:p>
          <a:p>
            <a:pPr marL="742950" lvl="1" indent="-285750" algn="l">
              <a:buFont typeface="Arial" panose="020B0604020202020204" pitchFamily="34" charset="0"/>
              <a:buChar char="•"/>
            </a:pPr>
            <a:endParaRPr lang="en-US" sz="1400" dirty="0"/>
          </a:p>
        </p:txBody>
      </p:sp>
      <p:sp>
        <p:nvSpPr>
          <p:cNvPr id="13" name="Subtitle 2">
            <a:extLst>
              <a:ext uri="{FF2B5EF4-FFF2-40B4-BE49-F238E27FC236}">
                <a16:creationId xmlns:a16="http://schemas.microsoft.com/office/drawing/2014/main" id="{0FD91877-6F48-4E91-9EA6-970B80B4157D}"/>
              </a:ext>
            </a:extLst>
          </p:cNvPr>
          <p:cNvSpPr txBox="1">
            <a:spLocks/>
          </p:cNvSpPr>
          <p:nvPr/>
        </p:nvSpPr>
        <p:spPr>
          <a:xfrm>
            <a:off x="7665719" y="3693284"/>
            <a:ext cx="3005328" cy="2725472"/>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Frustrations</a:t>
            </a:r>
          </a:p>
          <a:p>
            <a:pPr marL="742950" lvl="1" indent="-285750" algn="l">
              <a:buFont typeface="Arial" panose="020B0604020202020204" pitchFamily="34" charset="0"/>
              <a:buChar char="•"/>
            </a:pPr>
            <a:r>
              <a:rPr lang="en-US" sz="1400" dirty="0"/>
              <a:t>Grinding – sees it as a waste of time for fake virtual items</a:t>
            </a:r>
          </a:p>
          <a:p>
            <a:pPr marL="742950" lvl="1" indent="-285750" algn="l">
              <a:buFont typeface="Arial" panose="020B0604020202020204" pitchFamily="34" charset="0"/>
              <a:buChar char="•"/>
            </a:pPr>
            <a:r>
              <a:rPr lang="en-US" sz="1400" dirty="0"/>
              <a:t>Too slow paced – big gaps between interesting things happening</a:t>
            </a:r>
          </a:p>
          <a:p>
            <a:pPr marL="742950" lvl="1" indent="-285750" algn="l">
              <a:buFont typeface="Arial" panose="020B0604020202020204" pitchFamily="34" charset="0"/>
              <a:buChar char="•"/>
            </a:pPr>
            <a:r>
              <a:rPr lang="en-US" sz="1400" dirty="0"/>
              <a:t>Overly competitive games – people getting angry at each other and games that don’t need to be competitive</a:t>
            </a:r>
          </a:p>
        </p:txBody>
      </p:sp>
      <p:pic>
        <p:nvPicPr>
          <p:cNvPr id="9" name="Picture 8">
            <a:extLst>
              <a:ext uri="{FF2B5EF4-FFF2-40B4-BE49-F238E27FC236}">
                <a16:creationId xmlns:a16="http://schemas.microsoft.com/office/drawing/2014/main" id="{4049D204-54D2-4CF7-8586-0605B6970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273" y="1146716"/>
            <a:ext cx="1540727" cy="15407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TextBox 13">
            <a:extLst>
              <a:ext uri="{FF2B5EF4-FFF2-40B4-BE49-F238E27FC236}">
                <a16:creationId xmlns:a16="http://schemas.microsoft.com/office/drawing/2014/main" id="{00FB64C7-60A1-4E5C-8F87-99A7FCC00703}"/>
              </a:ext>
            </a:extLst>
          </p:cNvPr>
          <p:cNvSpPr txBox="1"/>
          <p:nvPr/>
        </p:nvSpPr>
        <p:spPr>
          <a:xfrm>
            <a:off x="3749039" y="439244"/>
            <a:ext cx="3419857" cy="3385542"/>
          </a:xfrm>
          <a:prstGeom prst="rect">
            <a:avLst/>
          </a:prstGeom>
          <a:noFill/>
        </p:spPr>
        <p:txBody>
          <a:bodyPr wrap="square" rtlCol="0">
            <a:spAutoFit/>
          </a:bodyPr>
          <a:lstStyle/>
          <a:p>
            <a:r>
              <a:rPr lang="en-AU" dirty="0"/>
              <a:t>Description</a:t>
            </a:r>
          </a:p>
          <a:p>
            <a:r>
              <a:rPr lang="en-AU" sz="1400" dirty="0"/>
              <a:t>William has been gaming his entire life and plays all types of games, with open world being his favourite genre. Usually buys games on sale due to the huge backlog of unplayed games. He dedicates himself to one single player game at a time to clear the backlog.</a:t>
            </a:r>
          </a:p>
          <a:p>
            <a:endParaRPr lang="en-AU" sz="1400" dirty="0"/>
          </a:p>
          <a:p>
            <a:r>
              <a:rPr lang="en-AU" sz="1400" dirty="0"/>
              <a:t>When not playing his solo game he plays many multiplayer games with friends, ranging from co-op survival to competitive shooters.</a:t>
            </a:r>
          </a:p>
          <a:p>
            <a:endParaRPr lang="en-AU" sz="1400" dirty="0"/>
          </a:p>
          <a:p>
            <a:endParaRPr lang="en-AU" sz="1400" dirty="0"/>
          </a:p>
        </p:txBody>
      </p:sp>
    </p:spTree>
    <p:extLst>
      <p:ext uri="{BB962C8B-B14F-4D97-AF65-F5344CB8AC3E}">
        <p14:creationId xmlns:p14="http://schemas.microsoft.com/office/powerpoint/2010/main" val="3233505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229</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William – Persona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 Persona</dc:title>
  <dc:creator>William Beaven</dc:creator>
  <cp:lastModifiedBy>William Beaven</cp:lastModifiedBy>
  <cp:revision>15</cp:revision>
  <dcterms:created xsi:type="dcterms:W3CDTF">2020-02-20T03:42:07Z</dcterms:created>
  <dcterms:modified xsi:type="dcterms:W3CDTF">2020-03-05T05:11:48Z</dcterms:modified>
</cp:coreProperties>
</file>