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0B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13232" y="448055"/>
            <a:ext cx="3352800" cy="51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Royd – Persona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232" y="3347037"/>
            <a:ext cx="3005328" cy="247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Basic Attributes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/>
              <a:t>18</a:t>
            </a:r>
            <a:endParaRPr sz="1600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/>
              <a:t>Male</a:t>
            </a:r>
            <a:endParaRPr sz="1600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/>
              <a:t>Student/unemployed</a:t>
            </a:r>
            <a:endParaRPr sz="1600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/>
              <a:t>Laptop</a:t>
            </a:r>
            <a:endParaRPr sz="1600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600" dirty="0"/>
              <a:t>Australia</a:t>
            </a:r>
            <a:endParaRPr sz="1600"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3749039" y="3688044"/>
            <a:ext cx="3005328" cy="272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</a:t>
            </a:r>
            <a:endParaRPr dirty="0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 games when friends are playing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buy triple A titles as they are too much of an investment time &amp; money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Plays League of Legends and purchases in game currency (Riot Points)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665719" y="439244"/>
            <a:ext cx="4267202" cy="295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Needs, Goals, &amp; Motivations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Wants:</a:t>
            </a:r>
            <a:endParaRPr sz="1600" b="0" i="0" u="none" strike="noStrike" cap="none" dirty="0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Replayability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needs to get lots of time out of his money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Multiplayer - likes playing with friends more than playing alone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 - wants to compare himself to others and to rise to the top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Development - wants to see himself get better at the game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96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96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665718" y="3693284"/>
            <a:ext cx="4067369" cy="272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Frustrations</a:t>
            </a:r>
            <a:endParaRPr sz="1400" b="0" i="0" u="none" strike="noStrike" cap="none" dirty="0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complex - lots of systems that take a long time to get into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rushes you - wants to play at his own pace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ping - playing with more than 20 ping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good - being bad at a game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netcode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doesn’t like the game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t="806" b="806"/>
          <a:stretch/>
        </p:blipFill>
        <p:spPr>
          <a:xfrm>
            <a:off x="1126273" y="1146716"/>
            <a:ext cx="1540800" cy="15408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90" name="Google Shape;90;p13"/>
          <p:cNvSpPr txBox="1"/>
          <p:nvPr/>
        </p:nvSpPr>
        <p:spPr>
          <a:xfrm>
            <a:off x="3749039" y="439244"/>
            <a:ext cx="3419857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Royd enjoys competitive games, and invests a lot of time into them. This is especially the case when playing with friends, and he usually avoids single-player games all together.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plays less video games recently, and mainly sticks to MOBAs and co-op sandbox survival games with his close friends.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Royd –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Royd – Persona</dc:title>
  <cp:lastModifiedBy>William Beaven</cp:lastModifiedBy>
  <cp:revision>1</cp:revision>
  <dcterms:modified xsi:type="dcterms:W3CDTF">2020-03-09T05:05:52Z</dcterms:modified>
</cp:coreProperties>
</file>