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7" r:id="rId5"/>
    <p:sldId id="268" r:id="rId6"/>
    <p:sldId id="270" r:id="rId7"/>
    <p:sldId id="272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5/21/2021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BD12B-75B1-4ABA-830B-677C574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>
                <a:solidFill>
                  <a:schemeClr val="bg1"/>
                </a:solidFill>
              </a:rPr>
              <a:t>Primitive Resentment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92A-F5CC-4941-8D39-5B7EFB57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4947920"/>
            <a:ext cx="9860547" cy="68511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>
                <a:solidFill>
                  <a:schemeClr val="bg1"/>
                </a:solidFill>
              </a:rPr>
              <a:t>A point and click narrative experience crafted by Sebastian, Preston, Tim, &amp; William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>
                <a:solidFill>
                  <a:schemeClr val="bg1"/>
                </a:solidFill>
              </a:rPr>
              <a:t>Based on the short story “Primal Fury” by Myles Blasonato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BD12B-75B1-4ABA-830B-677C574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cap="all" spc="-100" dirty="0">
                <a:solidFill>
                  <a:schemeClr val="tx1"/>
                </a:solidFill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92A-F5CC-4941-8D39-5B7EFB57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Deliver an interesting narrative experience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Satisfy clients goals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spc="80" dirty="0"/>
          </a:p>
        </p:txBody>
      </p:sp>
    </p:spTree>
    <p:extLst>
      <p:ext uri="{BB962C8B-B14F-4D97-AF65-F5344CB8AC3E}">
        <p14:creationId xmlns:p14="http://schemas.microsoft.com/office/powerpoint/2010/main" val="336877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BD12B-75B1-4ABA-830B-677C574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cap="all" spc="-100" dirty="0">
                <a:solidFill>
                  <a:schemeClr val="tx1"/>
                </a:solidFill>
              </a:rPr>
              <a:t>What we did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92A-F5CC-4941-8D39-5B7EFB57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Created a full experience, playable from start to finish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Polished to a good extent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212363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BD12B-75B1-4ABA-830B-677C574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cap="all" spc="-100" dirty="0">
                <a:solidFill>
                  <a:schemeClr val="tx1"/>
                </a:solidFill>
              </a:rPr>
              <a:t>How we achieved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92A-F5CC-4941-8D39-5B7EFB57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Followed the persona by having a deep narrative and creative art style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Made sure we kept the scope of the game small for a complete experience and good level of polish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spc="80" dirty="0"/>
          </a:p>
        </p:txBody>
      </p:sp>
    </p:spTree>
    <p:extLst>
      <p:ext uri="{BB962C8B-B14F-4D97-AF65-F5344CB8AC3E}">
        <p14:creationId xmlns:p14="http://schemas.microsoft.com/office/powerpoint/2010/main" val="238366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BD12B-75B1-4ABA-830B-677C574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cap="all" spc="-100" dirty="0">
                <a:solidFill>
                  <a:schemeClr val="tx1"/>
                </a:solidFill>
              </a:rPr>
              <a:t>What we did not do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92A-F5CC-4941-8D39-5B7EFB57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Made dodgy code that needed many workarounds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Spent less time planning as the project went on</a:t>
            </a:r>
          </a:p>
        </p:txBody>
      </p:sp>
    </p:spTree>
    <p:extLst>
      <p:ext uri="{BB962C8B-B14F-4D97-AF65-F5344CB8AC3E}">
        <p14:creationId xmlns:p14="http://schemas.microsoft.com/office/powerpoint/2010/main" val="121687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BD12B-75B1-4ABA-830B-677C574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cap="all" spc="-100">
                <a:solidFill>
                  <a:schemeClr val="tx1"/>
                </a:solidFill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92A-F5CC-4941-8D39-5B7EFB57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Create better script architecture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spc="80" dirty="0"/>
              <a:t>Hold proper weekly meetings, document them, and plan out sprints</a:t>
            </a:r>
          </a:p>
        </p:txBody>
      </p:sp>
    </p:spTree>
    <p:extLst>
      <p:ext uri="{BB962C8B-B14F-4D97-AF65-F5344CB8AC3E}">
        <p14:creationId xmlns:p14="http://schemas.microsoft.com/office/powerpoint/2010/main" val="3554302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c74e069-58e7-4957-904f-04b5823a189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ECD4EB5695004BBB2352929E1884C4" ma:contentTypeVersion="11" ma:contentTypeDescription="Create a new document." ma:contentTypeScope="" ma:versionID="0e205ec2cadefe9c23d37d68ab14a986">
  <xsd:schema xmlns:xsd="http://www.w3.org/2001/XMLSchema" xmlns:xs="http://www.w3.org/2001/XMLSchema" xmlns:p="http://schemas.microsoft.com/office/2006/metadata/properties" xmlns:ns3="fc74e069-58e7-4957-904f-04b5823a189f" xmlns:ns4="42f7a1d7-26b9-4d15-b374-9faf872bb277" targetNamespace="http://schemas.microsoft.com/office/2006/metadata/properties" ma:root="true" ma:fieldsID="9c3eaa341b945dd33a5838ebfab45191" ns3:_="" ns4:_="">
    <xsd:import namespace="fc74e069-58e7-4957-904f-04b5823a189f"/>
    <xsd:import namespace="42f7a1d7-26b9-4d15-b374-9faf872bb2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4e069-58e7-4957-904f-04b5823a1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7a1d7-26b9-4d15-b374-9faf872bb27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purl.org/dc/terms/"/>
    <ds:schemaRef ds:uri="http://schemas.openxmlformats.org/package/2006/metadata/core-properties"/>
    <ds:schemaRef ds:uri="42f7a1d7-26b9-4d15-b374-9faf872bb277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fc74e069-58e7-4957-904f-04b5823a189f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3DD102-6506-4A22-AC89-D4B8342BDE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4e069-58e7-4957-904f-04b5823a189f"/>
    <ds:schemaRef ds:uri="42f7a1d7-26b9-4d15-b374-9faf872bb2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Next LT Pro</vt:lpstr>
      <vt:lpstr>Avenir Next LT Pro Light</vt:lpstr>
      <vt:lpstr>Garamond</vt:lpstr>
      <vt:lpstr>SavonVTI</vt:lpstr>
      <vt:lpstr>Primitive Resentment</vt:lpstr>
      <vt:lpstr>Aim</vt:lpstr>
      <vt:lpstr>What we did well</vt:lpstr>
      <vt:lpstr>How we achieved it</vt:lpstr>
      <vt:lpstr>What we did not do well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Resentment</dc:title>
  <dc:creator>William Beaven</dc:creator>
  <cp:lastModifiedBy>William Beaven</cp:lastModifiedBy>
  <cp:revision>1</cp:revision>
  <dcterms:created xsi:type="dcterms:W3CDTF">2021-05-21T05:48:57Z</dcterms:created>
  <dcterms:modified xsi:type="dcterms:W3CDTF">2021-05-21T06:07:08Z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0x01010058ECD4EB5695004BBB2352929E1884C4</vt:lpwstr>
  </property>
</Properties>
</file>