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e18a7e9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e18a7e9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e18a7e94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ee18a7e94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ee18a7e94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ee18a7e94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ee18a7e94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ee18a7e94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212800" y="2252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Galactic Invaders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1212800" y="1918825"/>
            <a:ext cx="42555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goal of the game is to defeat all the aliens, and progress through the levels using a diverse arsenal.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12925" y="841150"/>
            <a:ext cx="2946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Mechanics</a:t>
            </a:r>
            <a:endParaRPr sz="2400"/>
          </a:p>
        </p:txBody>
      </p:sp>
      <p:sp>
        <p:nvSpPr>
          <p:cNvPr id="284" name="Google Shape;284;p14"/>
          <p:cNvSpPr txBox="1"/>
          <p:nvPr/>
        </p:nvSpPr>
        <p:spPr>
          <a:xfrm>
            <a:off x="770700" y="1796525"/>
            <a:ext cx="54990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Defend planet by shooting all the aliens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Avoid the aliens’ projectiles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Choose a ship combination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Different levels with varying difficulty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612925" y="841150"/>
            <a:ext cx="2946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Escalation</a:t>
            </a:r>
            <a:endParaRPr sz="2400"/>
          </a:p>
        </p:txBody>
      </p:sp>
      <p:sp>
        <p:nvSpPr>
          <p:cNvPr id="290" name="Google Shape;290;p15"/>
          <p:cNvSpPr txBox="1"/>
          <p:nvPr/>
        </p:nvSpPr>
        <p:spPr>
          <a:xfrm>
            <a:off x="612925" y="1790975"/>
            <a:ext cx="70620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game will come to an end when the player beats all the levels.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increases in difficulty through: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aliens speeding up (harder to hit and less time to defeat them)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levels layout (more challenging scenarios with less cover)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612925" y="841150"/>
            <a:ext cx="5456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New Element - Customisation</a:t>
            </a:r>
            <a:endParaRPr sz="2400"/>
          </a:p>
        </p:txBody>
      </p:sp>
      <p:sp>
        <p:nvSpPr>
          <p:cNvPr id="296" name="Google Shape;296;p16"/>
          <p:cNvSpPr txBox="1"/>
          <p:nvPr/>
        </p:nvSpPr>
        <p:spPr>
          <a:xfrm>
            <a:off x="770700" y="1796525"/>
            <a:ext cx="33828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Benefits: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Gives player more freedom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More variety in gameplay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Adds replayability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4481125" y="1796525"/>
            <a:ext cx="3988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player would be able to choose their ship type and weapon. A slow, durable ship, or fast and weak. A slow and wide multi shot, or fast single shot.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612925" y="841150"/>
            <a:ext cx="5456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New Element - Levels</a:t>
            </a:r>
            <a:endParaRPr sz="2400"/>
          </a:p>
        </p:txBody>
      </p:sp>
      <p:sp>
        <p:nvSpPr>
          <p:cNvPr id="303" name="Google Shape;303;p17"/>
          <p:cNvSpPr txBox="1"/>
          <p:nvPr/>
        </p:nvSpPr>
        <p:spPr>
          <a:xfrm>
            <a:off x="770700" y="1796525"/>
            <a:ext cx="33828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Benefits: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Less repetitive gameplay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Allows for different strategies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Makes the player adapt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4481125" y="1796525"/>
            <a:ext cx="3988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levels would each have differing challenges. One level might have no barriers and another might have a big one in the middle. There could even be a low gravity level.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