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E4"/>
    <a:srgbClr val="E1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483F-09DF-444B-9CFD-E990393D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0722B-0C13-417B-BC5A-FFE7DD1C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F073-5EA0-4F2F-811D-536F10FC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87B7-BA0D-4201-A22D-E226A685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FA67-7036-4CEA-B5A2-C5B420F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10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092D-E282-4A4F-A8F1-D628B00F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6BE1B-5875-49BC-BD38-35F862E3A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E895-3554-4FAD-A0CE-EC29DBAC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5AA0-CF6F-4B3B-8012-37450256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7838A-E8E7-4998-BF34-42A69A5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3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57CD5-8AC9-42D6-B4B4-AA334ECFC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D07E-7127-43EC-8390-58D5B64DB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D785-0ADA-407D-8C42-9CD53C1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5FDA-D09F-4203-8939-88DD194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9479-622B-40A1-80D4-7F9EC992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70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4A6-2310-46B4-8469-D7CFC276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DD3C-2341-4DE0-8114-691F0CFF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3EEC-0B92-42DA-91A1-F011BB7A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C1C7-0742-40BE-B3D5-1AA17485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C88E-C52D-446B-B64B-95FA5F7C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41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0634-ADB1-4937-8CFB-400C68FA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2C6E-CB7D-4E32-A95D-91D8185A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E7B6-950A-4FA0-9F75-3D6D35F4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90D2-1A1A-458D-B90F-7160D11F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3E16-C13D-4CCC-9642-2C597CB4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15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F34C-67E6-4388-B072-05DDFCE8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620F-6D03-4FB4-B553-910615567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D9989-EB7C-4E78-BFE4-FA36DB800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2F23D-B4AE-486E-9179-3AAD18AF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8CC0-F9AC-47EC-9411-782DF82D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809E0-4A4D-448C-9C07-47CDFA3C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3574-8BA2-4300-B406-3C48859B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8CF2-ED96-4187-B637-6F8B4269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09E2C-77CC-4B90-95CE-E1C222F5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9F51D-10FF-4735-B6E2-A96710F5D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F2CAD-FA8F-45C7-BFDA-32D233602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520D6-0271-4F86-8B84-87A00A4A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BEB67-5556-468F-B4CE-7D42A0A4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4C98E-8040-44FE-BC95-48062F9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2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1C83-9D5F-40F1-80E3-5E669F3D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72AC-D383-4C1C-98DE-33B838EF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1F22-B52F-49A2-8B7D-AFD60F79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524C3-25F7-467C-AF58-6E364B19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65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7C9A6-1423-418E-9B0F-CCF7FA6D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23C6-DF67-4BB4-9E7F-C7D06BA5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B4F5-E4C3-4518-9959-1F72B643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5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AEC8-9CB8-4C7B-BA08-C267508B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380-BB29-4A20-B8C3-0EAD27C3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BEF2-2296-4A9B-8E4A-2C37B45A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34AB6-1CD8-4D0D-B1D5-02855471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E6D11-ABF2-4959-9596-C0411081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7C84-C8D2-4771-B60F-28AD5FF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4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45E3-6DF0-487B-9628-E13315F9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FA33C-C506-4EEA-9191-BBB1CA69D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CCA1B-54CA-4A61-9EEB-2472341C1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BD0E-752F-478F-A081-39070BD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D372-A502-4653-8F65-E72A8BA0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9DB07-E2EB-450D-9A18-92B0CD7A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57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77ECF-6F23-4D9D-9644-7A081BD3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AEC5-F25B-4C36-A071-4271891E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6398-9872-43D6-8A4F-2F12AE37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DF09-97CA-46BC-A182-5B4C2693295B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3AC1-F2CF-460F-8FCE-B819A56A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0B12-BF26-4C82-B4E9-670B5E90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5370-EAF2-49E9-A336-3FD5CE14A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7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794-9C2A-4DFB-BB38-14731C15D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32" y="448055"/>
            <a:ext cx="3352800" cy="51987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Brianna – Persona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3BFF-0020-4DC9-A875-C8BD9F77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07" y="3688043"/>
            <a:ext cx="3005328" cy="1983915"/>
          </a:xfrm>
          <a:noFill/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Basic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Female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Student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Retail Worker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PlayStation, Xbox, laptop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Australia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A84B9A-386E-41AC-90BD-56BA45452518}"/>
              </a:ext>
            </a:extLst>
          </p:cNvPr>
          <p:cNvSpPr txBox="1">
            <a:spLocks/>
          </p:cNvSpPr>
          <p:nvPr/>
        </p:nvSpPr>
        <p:spPr>
          <a:xfrm>
            <a:off x="3749039" y="3688044"/>
            <a:ext cx="3137536" cy="2721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Behaviour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Plays game infrequently but will buy one if cheap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Will play games to procrastinate and loses track of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Likes RPGs but goes for free ones because little free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63E199A-1775-4CEF-A69D-AD4382DA933D}"/>
              </a:ext>
            </a:extLst>
          </p:cNvPr>
          <p:cNvSpPr txBox="1">
            <a:spLocks/>
          </p:cNvSpPr>
          <p:nvPr/>
        </p:nvSpPr>
        <p:spPr>
          <a:xfrm>
            <a:off x="7665719" y="439244"/>
            <a:ext cx="4267202" cy="29543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Needs, Goals, &amp; Motivations</a:t>
            </a:r>
          </a:p>
          <a:p>
            <a:pPr algn="l"/>
            <a:r>
              <a:rPr lang="en-US" sz="1600" dirty="0"/>
              <a:t>Wants: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Co-op games – would rather play a party game with a group of friends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Nostalgia – likes games from when she was younger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Trusted opinion – if a game is recommended enough, she’ll get 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Gameplay &amp; story – likes a compelling experience regardless of graphics/aesthetic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FD91877-6F48-4E91-9EA6-970B80B4157D}"/>
              </a:ext>
            </a:extLst>
          </p:cNvPr>
          <p:cNvSpPr txBox="1">
            <a:spLocks/>
          </p:cNvSpPr>
          <p:nvPr/>
        </p:nvSpPr>
        <p:spPr>
          <a:xfrm>
            <a:off x="7665719" y="3693284"/>
            <a:ext cx="3792856" cy="27254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Frustrations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Doesn’t like having to sink a lot of time into a game due to schedule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Unclear instructions and unintuitive puzzles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Losing lots of progress because of infrequent saves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People taking games too seriously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9D204-54D2-4CF7-8586-0605B697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" y="1146716"/>
            <a:ext cx="1540727" cy="15407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FB64C7-60A1-4E5C-8F87-99A7FCC00703}"/>
              </a:ext>
            </a:extLst>
          </p:cNvPr>
          <p:cNvSpPr txBox="1"/>
          <p:nvPr/>
        </p:nvSpPr>
        <p:spPr>
          <a:xfrm>
            <a:off x="3749039" y="439244"/>
            <a:ext cx="341985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Description</a:t>
            </a:r>
          </a:p>
          <a:p>
            <a:r>
              <a:rPr lang="en-AU" sz="1600" dirty="0"/>
              <a:t>Brianna was an avid gamer before not having enough time to commit to much. Now she prefers short, engaging experiences that she can fit in her schedule.</a:t>
            </a:r>
          </a:p>
          <a:p>
            <a:endParaRPr lang="en-AU" sz="1600" dirty="0"/>
          </a:p>
          <a:p>
            <a:r>
              <a:rPr lang="en-AU" sz="1600" dirty="0"/>
              <a:t>Even though she doesn’t have the time to play many games, she still likes to talk about them with friends and watch </a:t>
            </a:r>
            <a:r>
              <a:rPr lang="en-AU" sz="1600"/>
              <a:t>in depth analyses.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33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Brianna –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– Persona</dc:title>
  <dc:creator>William Beaven</dc:creator>
  <cp:lastModifiedBy>William Beaven</cp:lastModifiedBy>
  <cp:revision>21</cp:revision>
  <dcterms:created xsi:type="dcterms:W3CDTF">2020-02-20T03:42:07Z</dcterms:created>
  <dcterms:modified xsi:type="dcterms:W3CDTF">2020-03-09T09:47:44Z</dcterms:modified>
</cp:coreProperties>
</file>