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203-0F66-43D3-9621-741AC4D4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BE9A-8537-4289-8866-A752D72E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ABBF-465C-46EF-B80F-BE5FA312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FC6E-8DA1-4D15-90C8-8BE1BFC5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F7A2-6CD5-414A-86B4-A2C08C6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18DA-1890-4F11-9BD2-CF14300A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F84B5-CFFA-42E4-ABA6-C708C3E4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F881-66EA-4AF4-AD6E-C7890BF3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8830-FECA-4C09-B60B-3F71225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EB86-959E-4776-AB8E-0DF41E3F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3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FB0D0-EF6C-4927-B335-62DC6E39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7C99-3F94-4586-B0B4-4FE799D3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0199-2B73-444F-8B42-CC210715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03D0-DC42-42D0-A01F-5B1DE09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794A-622B-4FE1-84B5-2F9D3BC4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3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43C0-847B-4627-95C1-418CBA85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11DE-52D2-462A-B73A-9CACFCC7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771A-4211-4D55-A732-78215EB0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43F2-03C4-4BD7-94F4-E2A6C131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D740-42BE-469C-81F8-4B6473E3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2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1CDD-556A-4872-9A86-76B919B3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72BA2-56E7-4F3A-A6FC-6A67BBA5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D5D8-DC1B-4FBD-AC88-8F97CC20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A6B3-63A1-4BA1-BB71-5BB6689D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415FE-A2FD-4916-B5B1-45A7A300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308A-B30E-4B03-B031-3AB0D156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EAEB-DB91-4910-9C6B-AD0AA760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7ED8-1EAC-44EC-9B4B-12324A2D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996F-AB04-4FA0-9F96-FA3CBF63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93D98-A753-411D-B2D5-2FDEF62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C3C5-D270-4B0F-B30C-468B8ED1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5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38B9-08F6-4762-8075-F19BA9F4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9996-6D60-4624-8FCD-1C2365BA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6ED79-2B8F-429C-8632-D0059CD2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6C837-4B7F-423E-A7EB-4867AC50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EF27E-9A40-4E6A-9D3C-BA5AA60CD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E18D-4B64-439C-A008-D2905EBB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CEEC2-344D-4D58-A961-DEED075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43AA0-8E6C-4CFF-AAD2-83FE0FB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3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432C-3960-436E-9BF0-7789246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C6974-08CB-4062-B8C5-43CB4E29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304C1-1627-4D42-A82C-42C0A365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0296E-4DFC-4B2F-A1E1-17FAD4A9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2070E-26D1-467E-BC3F-87F3E538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ADE40-5290-43C7-A11C-26C8F76E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655D-B4E1-4072-BBCC-69D4CE8A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67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8679-9907-4BA8-A313-1906ABFC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1C58-8792-483E-8536-136030A6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3365-AA25-4AF2-B211-EDC23085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832F-8651-49B0-A53D-125FDBA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EB0E-11CF-4B85-A7AA-6CC98693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5998-1532-4350-BAAE-C7A4B185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36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B2C3-19CD-44FD-BF18-914C7054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3D875-ADB3-4E2A-B43E-BD5FCADD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52796-A95E-463C-82A5-C4B8B284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6517D-1F3A-424F-A671-29C90DD4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BABB-CDFB-46AF-92BF-577936C1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8A1B3-E86F-400A-A797-1FBD5001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69153-6069-4ABC-9AC7-F2C209B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97E6-40E7-465C-9526-B366CA3D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A140-F57D-4C71-B825-5A30C951E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BBE0-A8AE-4198-8948-435D608DB699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E78C-463C-424C-9312-580FA6D4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B00C-6E98-4A3B-9A20-0E33888F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4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56000-047C-47AD-BC60-23A17279E124}"/>
              </a:ext>
            </a:extLst>
          </p:cNvPr>
          <p:cNvSpPr txBox="1"/>
          <p:nvPr/>
        </p:nvSpPr>
        <p:spPr>
          <a:xfrm>
            <a:off x="3663892" y="2875002"/>
            <a:ext cx="4864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426804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56000-047C-47AD-BC60-23A17279E124}"/>
              </a:ext>
            </a:extLst>
          </p:cNvPr>
          <p:cNvSpPr txBox="1"/>
          <p:nvPr/>
        </p:nvSpPr>
        <p:spPr>
          <a:xfrm>
            <a:off x="5596855" y="2875002"/>
            <a:ext cx="998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179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D8E0FE-7CE1-4F10-ADAC-577358488C18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8D4D68-E061-4702-A3E0-DB1C3C27E547}"/>
              </a:ext>
            </a:extLst>
          </p:cNvPr>
          <p:cNvSpPr/>
          <p:nvPr/>
        </p:nvSpPr>
        <p:spPr>
          <a:xfrm>
            <a:off x="134224" y="100668"/>
            <a:ext cx="1979802" cy="1845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21EFC-3F01-4E29-8305-6326BB850956}"/>
              </a:ext>
            </a:extLst>
          </p:cNvPr>
          <p:cNvSpPr/>
          <p:nvPr/>
        </p:nvSpPr>
        <p:spPr>
          <a:xfrm>
            <a:off x="10043021" y="6528033"/>
            <a:ext cx="1979802" cy="1845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FC469-9D83-470F-9825-6758BF9631F2}"/>
              </a:ext>
            </a:extLst>
          </p:cNvPr>
          <p:cNvSpPr txBox="1"/>
          <p:nvPr/>
        </p:nvSpPr>
        <p:spPr>
          <a:xfrm>
            <a:off x="5050172" y="128351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1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9A4B6-6A08-4959-9F55-4A9C04B16040}"/>
              </a:ext>
            </a:extLst>
          </p:cNvPr>
          <p:cNvSpPr txBox="1"/>
          <p:nvPr/>
        </p:nvSpPr>
        <p:spPr>
          <a:xfrm>
            <a:off x="5169016" y="4934125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2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151C6-C071-4B80-8D68-3321A5A63F9F}"/>
              </a:ext>
            </a:extLst>
          </p:cNvPr>
          <p:cNvSpPr txBox="1"/>
          <p:nvPr/>
        </p:nvSpPr>
        <p:spPr>
          <a:xfrm>
            <a:off x="322014" y="260059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1 Health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5F9DF-EF1C-4AF3-92D0-706BC50F0C04}"/>
              </a:ext>
            </a:extLst>
          </p:cNvPr>
          <p:cNvSpPr txBox="1"/>
          <p:nvPr/>
        </p:nvSpPr>
        <p:spPr>
          <a:xfrm>
            <a:off x="10230811" y="603319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2 Health</a:t>
            </a:r>
          </a:p>
        </p:txBody>
      </p:sp>
    </p:spTree>
    <p:extLst>
      <p:ext uri="{BB962C8B-B14F-4D97-AF65-F5344CB8AC3E}">
        <p14:creationId xmlns:p14="http://schemas.microsoft.com/office/powerpoint/2010/main" val="16240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Beaven</dc:creator>
  <cp:lastModifiedBy>William Beaven</cp:lastModifiedBy>
  <cp:revision>3</cp:revision>
  <dcterms:created xsi:type="dcterms:W3CDTF">2021-02-05T00:30:08Z</dcterms:created>
  <dcterms:modified xsi:type="dcterms:W3CDTF">2021-02-05T05:59:40Z</dcterms:modified>
</cp:coreProperties>
</file>