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4" r:id="rId5"/>
    <p:sldId id="257" r:id="rId6"/>
    <p:sldId id="266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203-0F66-43D3-9621-741AC4D4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BE9A-8537-4289-8866-A752D72E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ABBF-465C-46EF-B80F-BE5FA312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FC6E-8DA1-4D15-90C8-8BE1BFC5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F7A2-6CD5-414A-86B4-A2C08C6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18DA-1890-4F11-9BD2-CF14300A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F84B5-CFFA-42E4-ABA6-C708C3E4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F881-66EA-4AF4-AD6E-C7890BF3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8830-FECA-4C09-B60B-3F71225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EB86-959E-4776-AB8E-0DF41E3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3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FB0D0-EF6C-4927-B335-62DC6E39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7C99-3F94-4586-B0B4-4FE799D3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0199-2B73-444F-8B42-CC210715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03D0-DC42-42D0-A01F-5B1DE09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794A-622B-4FE1-84B5-2F9D3BC4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3C0-847B-4627-95C1-418CBA85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11DE-52D2-462A-B73A-9CACFCC7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771A-4211-4D55-A732-78215EB0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43F2-03C4-4BD7-94F4-E2A6C131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D740-42BE-469C-81F8-4B6473E3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2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1CDD-556A-4872-9A86-76B919B3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72BA2-56E7-4F3A-A6FC-6A67BBA5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D5D8-DC1B-4FBD-AC88-8F97CC20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A6B3-63A1-4BA1-BB71-5BB6689D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415FE-A2FD-4916-B5B1-45A7A300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308A-B30E-4B03-B031-3AB0D156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EAEB-DB91-4910-9C6B-AD0AA760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7ED8-1EAC-44EC-9B4B-12324A2D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996F-AB04-4FA0-9F96-FA3CBF63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93D98-A753-411D-B2D5-2FDEF62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C3C5-D270-4B0F-B30C-468B8ED1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59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38B9-08F6-4762-8075-F19BA9F4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9996-6D60-4624-8FCD-1C2365BA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ED79-2B8F-429C-8632-D0059CD2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6C837-4B7F-423E-A7EB-4867AC50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EF27E-9A40-4E6A-9D3C-BA5AA60CD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E18D-4B64-439C-A008-D2905EBB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CEEC2-344D-4D58-A961-DEED075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43AA0-8E6C-4CFF-AAD2-83FE0FB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3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32C-3960-436E-9BF0-7789246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C6974-08CB-4062-B8C5-43CB4E29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304C1-1627-4D42-A82C-42C0A365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296E-4DFC-4B2F-A1E1-17FAD4A9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2070E-26D1-467E-BC3F-87F3E538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ADE40-5290-43C7-A11C-26C8F76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655D-B4E1-4072-BBCC-69D4CE8A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67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8679-9907-4BA8-A313-1906ABFC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1C58-8792-483E-8536-136030A6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B3365-AA25-4AF2-B211-EDC23085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832F-8651-49B0-A53D-125FDBA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EB0E-11CF-4B85-A7AA-6CC98693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5998-1532-4350-BAAE-C7A4B185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36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B2C3-19CD-44FD-BF18-914C7054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3D875-ADB3-4E2A-B43E-BD5FCADD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52796-A95E-463C-82A5-C4B8B284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6517D-1F3A-424F-A671-29C90DD4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BABB-CDFB-46AF-92BF-577936C1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8A1B3-E86F-400A-A797-1FBD5001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69153-6069-4ABC-9AC7-F2C209B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97E6-40E7-465C-9526-B366CA3D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A140-F57D-4C71-B825-5A30C951E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BBE0-A8AE-4198-8948-435D608DB699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E78C-463C-424C-9312-580FA6D4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B00C-6E98-4A3B-9A20-0E33888F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D703-2375-412F-BE67-4C2EF82C5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4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FC9917C-0794-45CD-A6C5-934CEAFA2898}"/>
              </a:ext>
            </a:extLst>
          </p:cNvPr>
          <p:cNvSpPr txBox="1"/>
          <p:nvPr/>
        </p:nvSpPr>
        <p:spPr>
          <a:xfrm>
            <a:off x="3625988" y="2367171"/>
            <a:ext cx="4939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/>
              <a:t>Greco Feudal Wireframe</a:t>
            </a:r>
          </a:p>
        </p:txBody>
      </p:sp>
    </p:spTree>
    <p:extLst>
      <p:ext uri="{BB962C8B-B14F-4D97-AF65-F5344CB8AC3E}">
        <p14:creationId xmlns:p14="http://schemas.microsoft.com/office/powerpoint/2010/main" val="42680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B6E898-F71D-4735-B6D5-9280FED79A2C}"/>
              </a:ext>
            </a:extLst>
          </p:cNvPr>
          <p:cNvSpPr txBox="1"/>
          <p:nvPr/>
        </p:nvSpPr>
        <p:spPr>
          <a:xfrm>
            <a:off x="3626141" y="2367171"/>
            <a:ext cx="4939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/>
              <a:t>Opening Cutscene</a:t>
            </a:r>
          </a:p>
        </p:txBody>
      </p:sp>
    </p:spTree>
    <p:extLst>
      <p:ext uri="{BB962C8B-B14F-4D97-AF65-F5344CB8AC3E}">
        <p14:creationId xmlns:p14="http://schemas.microsoft.com/office/powerpoint/2010/main" val="185835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D8E0FE-7CE1-4F10-ADAC-577358488C18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1FC469-9D83-470F-9825-6758BF9631F2}"/>
              </a:ext>
            </a:extLst>
          </p:cNvPr>
          <p:cNvSpPr txBox="1"/>
          <p:nvPr/>
        </p:nvSpPr>
        <p:spPr>
          <a:xfrm>
            <a:off x="5288182" y="134224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Player 1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9A4B6-6A08-4959-9F55-4A9C04B16040}"/>
              </a:ext>
            </a:extLst>
          </p:cNvPr>
          <p:cNvSpPr txBox="1"/>
          <p:nvPr/>
        </p:nvSpPr>
        <p:spPr>
          <a:xfrm>
            <a:off x="5288182" y="6354444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Player 2 Screen</a:t>
            </a:r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E1F39A73-E291-4525-83E3-6E545B425E47}"/>
              </a:ext>
            </a:extLst>
          </p:cNvPr>
          <p:cNvSpPr/>
          <p:nvPr/>
        </p:nvSpPr>
        <p:spPr>
          <a:xfrm rot="17538936">
            <a:off x="1099304" y="891441"/>
            <a:ext cx="2502073" cy="2480950"/>
          </a:xfrm>
          <a:prstGeom prst="chor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3343083-58A3-4E1C-B96C-E6289BE4F44A}"/>
              </a:ext>
            </a:extLst>
          </p:cNvPr>
          <p:cNvSpPr/>
          <p:nvPr/>
        </p:nvSpPr>
        <p:spPr>
          <a:xfrm>
            <a:off x="1637276" y="201336"/>
            <a:ext cx="1426128" cy="1400962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12329EB5-006A-4AFB-BD7E-7DE7070B9AA3}"/>
              </a:ext>
            </a:extLst>
          </p:cNvPr>
          <p:cNvSpPr/>
          <p:nvPr/>
        </p:nvSpPr>
        <p:spPr>
          <a:xfrm rot="17538936">
            <a:off x="8590624" y="4240046"/>
            <a:ext cx="2502073" cy="2480950"/>
          </a:xfrm>
          <a:prstGeom prst="chor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7CF197E5-D822-437F-AE03-27EFB49D8F19}"/>
              </a:ext>
            </a:extLst>
          </p:cNvPr>
          <p:cNvSpPr/>
          <p:nvPr/>
        </p:nvSpPr>
        <p:spPr>
          <a:xfrm>
            <a:off x="9128596" y="3549941"/>
            <a:ext cx="1426128" cy="1400962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8A626-9F60-453C-8A73-DC9354E16A94}"/>
              </a:ext>
            </a:extLst>
          </p:cNvPr>
          <p:cNvSpPr txBox="1"/>
          <p:nvPr/>
        </p:nvSpPr>
        <p:spPr>
          <a:xfrm>
            <a:off x="0" y="201336"/>
            <a:ext cx="166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Spartan general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00737C-2443-4046-94AF-01AE5832E1E5}"/>
              </a:ext>
            </a:extLst>
          </p:cNvPr>
          <p:cNvSpPr txBox="1"/>
          <p:nvPr/>
        </p:nvSpPr>
        <p:spPr>
          <a:xfrm>
            <a:off x="10455507" y="3429000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Athenian general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1285AC-4B81-477C-AA75-3C17EA957696}"/>
              </a:ext>
            </a:extLst>
          </p:cNvPr>
          <p:cNvSpPr/>
          <p:nvPr/>
        </p:nvSpPr>
        <p:spPr>
          <a:xfrm>
            <a:off x="3867648" y="3852160"/>
            <a:ext cx="4295163" cy="18351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9C1938-7548-4FFF-B554-60F04E5115DB}"/>
              </a:ext>
            </a:extLst>
          </p:cNvPr>
          <p:cNvSpPr/>
          <p:nvPr/>
        </p:nvSpPr>
        <p:spPr>
          <a:xfrm>
            <a:off x="3867648" y="684708"/>
            <a:ext cx="4295163" cy="18351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74545-F3FB-4E66-AF0A-443FA5FA1712}"/>
              </a:ext>
            </a:extLst>
          </p:cNvPr>
          <p:cNvSpPr txBox="1"/>
          <p:nvPr/>
        </p:nvSpPr>
        <p:spPr>
          <a:xfrm>
            <a:off x="4686106" y="1066799"/>
            <a:ext cx="303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Spartan exposition on your mission and reasons Athens is bad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29E37-E6D2-4266-BAC2-4AEC018A6918}"/>
              </a:ext>
            </a:extLst>
          </p:cNvPr>
          <p:cNvSpPr txBox="1"/>
          <p:nvPr/>
        </p:nvSpPr>
        <p:spPr>
          <a:xfrm>
            <a:off x="4578793" y="4308085"/>
            <a:ext cx="303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Athenian exposition on your mission and reasons Sparta is bad</a:t>
            </a:r>
          </a:p>
        </p:txBody>
      </p:sp>
      <p:sp>
        <p:nvSpPr>
          <p:cNvPr id="19" name="Chord 18">
            <a:extLst>
              <a:ext uri="{FF2B5EF4-FFF2-40B4-BE49-F238E27FC236}">
                <a16:creationId xmlns:a16="http://schemas.microsoft.com/office/drawing/2014/main" id="{73DAF991-5A2E-4B95-BE41-2761CA45EC11}"/>
              </a:ext>
            </a:extLst>
          </p:cNvPr>
          <p:cNvSpPr/>
          <p:nvPr/>
        </p:nvSpPr>
        <p:spPr>
          <a:xfrm rot="16200000">
            <a:off x="8732883" y="1338538"/>
            <a:ext cx="2804015" cy="1074689"/>
          </a:xfrm>
          <a:prstGeom prst="chord">
            <a:avLst>
              <a:gd name="adj1" fmla="val 5418824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ADADEE-0263-4B83-AF3A-91191CBECB8C}"/>
              </a:ext>
            </a:extLst>
          </p:cNvPr>
          <p:cNvSpPr/>
          <p:nvPr/>
        </p:nvSpPr>
        <p:spPr>
          <a:xfrm>
            <a:off x="9813063" y="1039915"/>
            <a:ext cx="643654" cy="63336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Chord 21">
            <a:extLst>
              <a:ext uri="{FF2B5EF4-FFF2-40B4-BE49-F238E27FC236}">
                <a16:creationId xmlns:a16="http://schemas.microsoft.com/office/drawing/2014/main" id="{63BC7FFD-AD1F-4A68-978F-C1A2BD4857B1}"/>
              </a:ext>
            </a:extLst>
          </p:cNvPr>
          <p:cNvSpPr/>
          <p:nvPr/>
        </p:nvSpPr>
        <p:spPr>
          <a:xfrm rot="16200000">
            <a:off x="458247" y="4717313"/>
            <a:ext cx="2804015" cy="1074689"/>
          </a:xfrm>
          <a:prstGeom prst="chord">
            <a:avLst>
              <a:gd name="adj1" fmla="val 5418824"/>
              <a:gd name="adj2" fmla="val 1620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308D7B-B429-46C4-91D1-C22CC5B3F870}"/>
              </a:ext>
            </a:extLst>
          </p:cNvPr>
          <p:cNvSpPr/>
          <p:nvPr/>
        </p:nvSpPr>
        <p:spPr>
          <a:xfrm>
            <a:off x="1538427" y="4418690"/>
            <a:ext cx="643654" cy="63336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7BCBB-90DE-4820-9A91-AB78E39A8061}"/>
              </a:ext>
            </a:extLst>
          </p:cNvPr>
          <p:cNvSpPr txBox="1"/>
          <p:nvPr/>
        </p:nvSpPr>
        <p:spPr>
          <a:xfrm>
            <a:off x="119598" y="5551204"/>
            <a:ext cx="109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Player 2 character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3015CC-6F47-47FD-9067-2306640FAD61}"/>
              </a:ext>
            </a:extLst>
          </p:cNvPr>
          <p:cNvSpPr txBox="1"/>
          <p:nvPr/>
        </p:nvSpPr>
        <p:spPr>
          <a:xfrm>
            <a:off x="10672235" y="2196722"/>
            <a:ext cx="155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Player 1 character</a:t>
            </a:r>
          </a:p>
        </p:txBody>
      </p:sp>
    </p:spTree>
    <p:extLst>
      <p:ext uri="{BB962C8B-B14F-4D97-AF65-F5344CB8AC3E}">
        <p14:creationId xmlns:p14="http://schemas.microsoft.com/office/powerpoint/2010/main" val="10176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41FADE-E33A-4CEF-A6A4-DB3876665659}"/>
              </a:ext>
            </a:extLst>
          </p:cNvPr>
          <p:cNvSpPr txBox="1"/>
          <p:nvPr/>
        </p:nvSpPr>
        <p:spPr>
          <a:xfrm>
            <a:off x="3625988" y="2125384"/>
            <a:ext cx="4939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/>
              <a:t>Game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9590D-391E-49A9-84D8-1CFFB3CECBFD}"/>
              </a:ext>
            </a:extLst>
          </p:cNvPr>
          <p:cNvSpPr txBox="1"/>
          <p:nvPr/>
        </p:nvSpPr>
        <p:spPr>
          <a:xfrm>
            <a:off x="3626141" y="3454969"/>
            <a:ext cx="493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(Without content for visibility)</a:t>
            </a:r>
          </a:p>
        </p:txBody>
      </p:sp>
    </p:spTree>
    <p:extLst>
      <p:ext uri="{BB962C8B-B14F-4D97-AF65-F5344CB8AC3E}">
        <p14:creationId xmlns:p14="http://schemas.microsoft.com/office/powerpoint/2010/main" val="276301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D8E0FE-7CE1-4F10-ADAC-577358488C18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8D4D68-E061-4702-A3E0-DB1C3C27E547}"/>
              </a:ext>
            </a:extLst>
          </p:cNvPr>
          <p:cNvSpPr/>
          <p:nvPr/>
        </p:nvSpPr>
        <p:spPr>
          <a:xfrm>
            <a:off x="134224" y="100668"/>
            <a:ext cx="1979802" cy="1845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21EFC-3F01-4E29-8305-6326BB850956}"/>
              </a:ext>
            </a:extLst>
          </p:cNvPr>
          <p:cNvSpPr/>
          <p:nvPr/>
        </p:nvSpPr>
        <p:spPr>
          <a:xfrm>
            <a:off x="10110133" y="3692554"/>
            <a:ext cx="1979802" cy="184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FC469-9D83-470F-9825-6758BF9631F2}"/>
              </a:ext>
            </a:extLst>
          </p:cNvPr>
          <p:cNvSpPr txBox="1"/>
          <p:nvPr/>
        </p:nvSpPr>
        <p:spPr>
          <a:xfrm>
            <a:off x="5050172" y="128351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Player 1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9A4B6-6A08-4959-9F55-4A9C04B16040}"/>
              </a:ext>
            </a:extLst>
          </p:cNvPr>
          <p:cNvSpPr txBox="1"/>
          <p:nvPr/>
        </p:nvSpPr>
        <p:spPr>
          <a:xfrm>
            <a:off x="5169016" y="4934125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Player 2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151C6-C071-4B80-8D68-3321A5A63F9F}"/>
              </a:ext>
            </a:extLst>
          </p:cNvPr>
          <p:cNvSpPr txBox="1"/>
          <p:nvPr/>
        </p:nvSpPr>
        <p:spPr>
          <a:xfrm>
            <a:off x="2263195" y="0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1 Health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5F9DF-EF1C-4AF3-92D0-706BC50F0C04}"/>
              </a:ext>
            </a:extLst>
          </p:cNvPr>
          <p:cNvSpPr txBox="1"/>
          <p:nvPr/>
        </p:nvSpPr>
        <p:spPr>
          <a:xfrm>
            <a:off x="8427179" y="3600167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2 Health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3C4696-B8F6-48AF-B788-E4B6EE8327BE}"/>
              </a:ext>
            </a:extLst>
          </p:cNvPr>
          <p:cNvSpPr/>
          <p:nvPr/>
        </p:nvSpPr>
        <p:spPr>
          <a:xfrm>
            <a:off x="112289" y="570451"/>
            <a:ext cx="343948" cy="3103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6A8DEF-7666-4F37-A236-E6F11D01DB91}"/>
              </a:ext>
            </a:extLst>
          </p:cNvPr>
          <p:cNvSpPr/>
          <p:nvPr/>
        </p:nvSpPr>
        <p:spPr>
          <a:xfrm>
            <a:off x="112289" y="1128320"/>
            <a:ext cx="343948" cy="3103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43AC22-EA66-4F75-8B48-8A15063F71E8}"/>
              </a:ext>
            </a:extLst>
          </p:cNvPr>
          <p:cNvSpPr/>
          <p:nvPr/>
        </p:nvSpPr>
        <p:spPr>
          <a:xfrm>
            <a:off x="112289" y="1686189"/>
            <a:ext cx="343948" cy="3103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8749C1-87B2-4B7E-B46E-E6B4B7306FAA}"/>
              </a:ext>
            </a:extLst>
          </p:cNvPr>
          <p:cNvSpPr/>
          <p:nvPr/>
        </p:nvSpPr>
        <p:spPr>
          <a:xfrm>
            <a:off x="11690495" y="4690844"/>
            <a:ext cx="343948" cy="3103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E42C54-2A20-47A7-8BF7-9FB692A16091}"/>
              </a:ext>
            </a:extLst>
          </p:cNvPr>
          <p:cNvSpPr/>
          <p:nvPr/>
        </p:nvSpPr>
        <p:spPr>
          <a:xfrm>
            <a:off x="11690495" y="5248713"/>
            <a:ext cx="343948" cy="3103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FA2F41-2069-4AB9-9DA8-CA643420739C}"/>
              </a:ext>
            </a:extLst>
          </p:cNvPr>
          <p:cNvSpPr/>
          <p:nvPr/>
        </p:nvSpPr>
        <p:spPr>
          <a:xfrm>
            <a:off x="11690495" y="5806582"/>
            <a:ext cx="343948" cy="31039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1FBD8-DD32-4B53-BB1F-F571C701AF72}"/>
              </a:ext>
            </a:extLst>
          </p:cNvPr>
          <p:cNvSpPr txBox="1"/>
          <p:nvPr/>
        </p:nvSpPr>
        <p:spPr>
          <a:xfrm>
            <a:off x="759257" y="11283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1 Items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3E4F0-C0AE-4010-BFFA-12FC875FB4BB}"/>
              </a:ext>
            </a:extLst>
          </p:cNvPr>
          <p:cNvSpPr/>
          <p:nvPr/>
        </p:nvSpPr>
        <p:spPr>
          <a:xfrm>
            <a:off x="10570129" y="3692554"/>
            <a:ext cx="1531426" cy="1845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498DD-D672-4C76-8468-07AF1C6694A6}"/>
              </a:ext>
            </a:extLst>
          </p:cNvPr>
          <p:cNvSpPr txBox="1"/>
          <p:nvPr/>
        </p:nvSpPr>
        <p:spPr>
          <a:xfrm>
            <a:off x="9818160" y="506404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2 Items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C2D84E-0A94-44EF-931A-F8ED09290A1F}"/>
              </a:ext>
            </a:extLst>
          </p:cNvPr>
          <p:cNvCxnSpPr/>
          <p:nvPr/>
        </p:nvCxnSpPr>
        <p:spPr>
          <a:xfrm flipV="1">
            <a:off x="11262049" y="4846040"/>
            <a:ext cx="261257" cy="155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6B1A9F-AA63-4971-9F3F-9EBBB4EADD6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322098" y="5248713"/>
            <a:ext cx="275853" cy="54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3DF99-A2C4-44B4-AF88-BE3495F43C8B}"/>
              </a:ext>
            </a:extLst>
          </p:cNvPr>
          <p:cNvCxnSpPr>
            <a:cxnSpLocks/>
          </p:cNvCxnSpPr>
          <p:nvPr/>
        </p:nvCxnSpPr>
        <p:spPr>
          <a:xfrm>
            <a:off x="11262049" y="5550934"/>
            <a:ext cx="261257" cy="255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47967E-103C-4043-8BA8-404862543F12}"/>
              </a:ext>
            </a:extLst>
          </p:cNvPr>
          <p:cNvCxnSpPr>
            <a:cxnSpLocks/>
          </p:cNvCxnSpPr>
          <p:nvPr/>
        </p:nvCxnSpPr>
        <p:spPr>
          <a:xfrm flipH="1">
            <a:off x="625151" y="1514033"/>
            <a:ext cx="171428" cy="32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BB17EE-4F1E-41ED-9659-BC19D02AB9D5}"/>
              </a:ext>
            </a:extLst>
          </p:cNvPr>
          <p:cNvCxnSpPr>
            <a:cxnSpLocks/>
          </p:cNvCxnSpPr>
          <p:nvPr/>
        </p:nvCxnSpPr>
        <p:spPr>
          <a:xfrm flipH="1">
            <a:off x="522033" y="1304506"/>
            <a:ext cx="274546" cy="3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838F1F-0540-4A7B-93C7-7882D53AC503}"/>
              </a:ext>
            </a:extLst>
          </p:cNvPr>
          <p:cNvCxnSpPr>
            <a:cxnSpLocks/>
          </p:cNvCxnSpPr>
          <p:nvPr/>
        </p:nvCxnSpPr>
        <p:spPr>
          <a:xfrm flipH="1" flipV="1">
            <a:off x="598233" y="880843"/>
            <a:ext cx="198346" cy="247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5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156415-4D0D-4AB4-A2B6-780E32FF0AD2}"/>
              </a:ext>
            </a:extLst>
          </p:cNvPr>
          <p:cNvSpPr txBox="1"/>
          <p:nvPr/>
        </p:nvSpPr>
        <p:spPr>
          <a:xfrm>
            <a:off x="3513086" y="2319084"/>
            <a:ext cx="516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/>
              <a:t>Game Content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A006A6-C074-4AB6-8039-0AA2ED313D05}"/>
              </a:ext>
            </a:extLst>
          </p:cNvPr>
          <p:cNvSpPr txBox="1"/>
          <p:nvPr/>
        </p:nvSpPr>
        <p:spPr>
          <a:xfrm>
            <a:off x="3625988" y="3808279"/>
            <a:ext cx="493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(Without UI for visibility)</a:t>
            </a:r>
          </a:p>
        </p:txBody>
      </p:sp>
    </p:spTree>
    <p:extLst>
      <p:ext uri="{BB962C8B-B14F-4D97-AF65-F5344CB8AC3E}">
        <p14:creationId xmlns:p14="http://schemas.microsoft.com/office/powerpoint/2010/main" val="67562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D8E0FE-7CE1-4F10-ADAC-577358488C18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1FC469-9D83-470F-9825-6758BF9631F2}"/>
              </a:ext>
            </a:extLst>
          </p:cNvPr>
          <p:cNvSpPr txBox="1"/>
          <p:nvPr/>
        </p:nvSpPr>
        <p:spPr>
          <a:xfrm>
            <a:off x="83890" y="109057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Player 1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9A4B6-6A08-4959-9F55-4A9C04B16040}"/>
              </a:ext>
            </a:extLst>
          </p:cNvPr>
          <p:cNvSpPr txBox="1"/>
          <p:nvPr/>
        </p:nvSpPr>
        <p:spPr>
          <a:xfrm>
            <a:off x="10576365" y="641897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Player 2 Screen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12DE0B-6EFD-4B78-9A40-C5C7E285535B}"/>
              </a:ext>
            </a:extLst>
          </p:cNvPr>
          <p:cNvCxnSpPr>
            <a:cxnSpLocks/>
          </p:cNvCxnSpPr>
          <p:nvPr/>
        </p:nvCxnSpPr>
        <p:spPr>
          <a:xfrm>
            <a:off x="0" y="2728519"/>
            <a:ext cx="77933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07298D-E7F6-4423-9786-EEDE8825C351}"/>
              </a:ext>
            </a:extLst>
          </p:cNvPr>
          <p:cNvCxnSpPr>
            <a:cxnSpLocks/>
          </p:cNvCxnSpPr>
          <p:nvPr/>
        </p:nvCxnSpPr>
        <p:spPr>
          <a:xfrm>
            <a:off x="7793372" y="2728519"/>
            <a:ext cx="1291905" cy="70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87A5C-695C-416B-9234-84EE897A6FB2}"/>
              </a:ext>
            </a:extLst>
          </p:cNvPr>
          <p:cNvCxnSpPr>
            <a:cxnSpLocks/>
          </p:cNvCxnSpPr>
          <p:nvPr/>
        </p:nvCxnSpPr>
        <p:spPr>
          <a:xfrm>
            <a:off x="9714686" y="2028038"/>
            <a:ext cx="1291905" cy="70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EC9AF4-3886-470F-8D87-187024EF6A8C}"/>
              </a:ext>
            </a:extLst>
          </p:cNvPr>
          <p:cNvCxnSpPr>
            <a:cxnSpLocks/>
          </p:cNvCxnSpPr>
          <p:nvPr/>
        </p:nvCxnSpPr>
        <p:spPr>
          <a:xfrm flipV="1">
            <a:off x="9714686" y="1327557"/>
            <a:ext cx="1291905" cy="70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F925E5-6511-4F3F-830E-0EAA84EAF077}"/>
              </a:ext>
            </a:extLst>
          </p:cNvPr>
          <p:cNvCxnSpPr>
            <a:cxnSpLocks/>
          </p:cNvCxnSpPr>
          <p:nvPr/>
        </p:nvCxnSpPr>
        <p:spPr>
          <a:xfrm flipV="1">
            <a:off x="11006591" y="673217"/>
            <a:ext cx="1185409" cy="654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6D623-F34E-452F-A4AD-5FBFD72C5A29}"/>
              </a:ext>
            </a:extLst>
          </p:cNvPr>
          <p:cNvCxnSpPr>
            <a:cxnSpLocks/>
          </p:cNvCxnSpPr>
          <p:nvPr/>
        </p:nvCxnSpPr>
        <p:spPr>
          <a:xfrm>
            <a:off x="11006590" y="2728518"/>
            <a:ext cx="1185410" cy="630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E1FB906-82A7-44AD-9498-225A2ED4AA5B}"/>
              </a:ext>
            </a:extLst>
          </p:cNvPr>
          <p:cNvSpPr/>
          <p:nvPr/>
        </p:nvSpPr>
        <p:spPr>
          <a:xfrm>
            <a:off x="2155971" y="2325848"/>
            <a:ext cx="453005" cy="4026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3B425D-ABC2-4AF7-B835-40F242407C41}"/>
              </a:ext>
            </a:extLst>
          </p:cNvPr>
          <p:cNvSpPr/>
          <p:nvPr/>
        </p:nvSpPr>
        <p:spPr>
          <a:xfrm>
            <a:off x="4313341" y="0"/>
            <a:ext cx="587229" cy="21224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079BC7-5AB0-41CF-BCAE-394730059635}"/>
              </a:ext>
            </a:extLst>
          </p:cNvPr>
          <p:cNvSpPr txBox="1"/>
          <p:nvPr/>
        </p:nvSpPr>
        <p:spPr>
          <a:xfrm>
            <a:off x="8447947" y="3563450"/>
            <a:ext cx="27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Obstacles that harm player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36C3A1-F7FF-4A23-A524-F055BD88FE71}"/>
              </a:ext>
            </a:extLst>
          </p:cNvPr>
          <p:cNvSpPr txBox="1"/>
          <p:nvPr/>
        </p:nvSpPr>
        <p:spPr>
          <a:xfrm>
            <a:off x="11037932" y="525108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2</a:t>
            </a:r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5E023E8D-8000-4B0C-BE1B-111ABC7D81E9}"/>
              </a:ext>
            </a:extLst>
          </p:cNvPr>
          <p:cNvSpPr/>
          <p:nvPr/>
        </p:nvSpPr>
        <p:spPr>
          <a:xfrm>
            <a:off x="870242" y="2122413"/>
            <a:ext cx="453005" cy="402655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E605F9-888E-472D-AB7D-F7B69A3E0AC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4116681"/>
            <a:ext cx="1185409" cy="654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81665-3319-40B6-BD12-8DF6A7F0A700}"/>
              </a:ext>
            </a:extLst>
          </p:cNvPr>
          <p:cNvCxnSpPr>
            <a:cxnSpLocks/>
          </p:cNvCxnSpPr>
          <p:nvPr/>
        </p:nvCxnSpPr>
        <p:spPr>
          <a:xfrm flipH="1">
            <a:off x="-1" y="6171982"/>
            <a:ext cx="1185410" cy="630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64912-C8E3-456F-ADF2-E6BA47E00A00}"/>
              </a:ext>
            </a:extLst>
          </p:cNvPr>
          <p:cNvCxnSpPr>
            <a:cxnSpLocks/>
          </p:cNvCxnSpPr>
          <p:nvPr/>
        </p:nvCxnSpPr>
        <p:spPr>
          <a:xfrm flipH="1">
            <a:off x="1185409" y="5471502"/>
            <a:ext cx="1291905" cy="70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5F25CC-2D8B-4276-AF2A-0F0C72E680B3}"/>
              </a:ext>
            </a:extLst>
          </p:cNvPr>
          <p:cNvCxnSpPr>
            <a:cxnSpLocks/>
          </p:cNvCxnSpPr>
          <p:nvPr/>
        </p:nvCxnSpPr>
        <p:spPr>
          <a:xfrm flipH="1" flipV="1">
            <a:off x="1185409" y="4771021"/>
            <a:ext cx="1291905" cy="70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9820875-A473-465B-9A5F-750EDF045EE5}"/>
              </a:ext>
            </a:extLst>
          </p:cNvPr>
          <p:cNvCxnSpPr>
            <a:cxnSpLocks/>
          </p:cNvCxnSpPr>
          <p:nvPr/>
        </p:nvCxnSpPr>
        <p:spPr>
          <a:xfrm flipH="1">
            <a:off x="4398628" y="6157519"/>
            <a:ext cx="77933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A940D7-501C-4413-8139-8B64AF611294}"/>
              </a:ext>
            </a:extLst>
          </p:cNvPr>
          <p:cNvCxnSpPr>
            <a:cxnSpLocks/>
          </p:cNvCxnSpPr>
          <p:nvPr/>
        </p:nvCxnSpPr>
        <p:spPr>
          <a:xfrm flipH="1">
            <a:off x="3106723" y="6157519"/>
            <a:ext cx="1291905" cy="700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F53756D-7F63-49FD-8BB8-B5180AB42FEE}"/>
              </a:ext>
            </a:extLst>
          </p:cNvPr>
          <p:cNvSpPr/>
          <p:nvPr/>
        </p:nvSpPr>
        <p:spPr>
          <a:xfrm>
            <a:off x="7368095" y="3429000"/>
            <a:ext cx="587229" cy="21224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3406B0-431A-4372-BA3C-2223535F25B1}"/>
              </a:ext>
            </a:extLst>
          </p:cNvPr>
          <p:cNvSpPr/>
          <p:nvPr/>
        </p:nvSpPr>
        <p:spPr>
          <a:xfrm>
            <a:off x="9614018" y="5754849"/>
            <a:ext cx="453005" cy="4026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Smiley Face 57">
            <a:extLst>
              <a:ext uri="{FF2B5EF4-FFF2-40B4-BE49-F238E27FC236}">
                <a16:creationId xmlns:a16="http://schemas.microsoft.com/office/drawing/2014/main" id="{C4549D22-567B-4328-87B4-5794319D5C7E}"/>
              </a:ext>
            </a:extLst>
          </p:cNvPr>
          <p:cNvSpPr/>
          <p:nvPr/>
        </p:nvSpPr>
        <p:spPr>
          <a:xfrm>
            <a:off x="11037932" y="5620414"/>
            <a:ext cx="453005" cy="402655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D10141-F375-4117-BC88-8B7EA3D8699A}"/>
              </a:ext>
            </a:extLst>
          </p:cNvPr>
          <p:cNvSpPr txBox="1"/>
          <p:nvPr/>
        </p:nvSpPr>
        <p:spPr>
          <a:xfrm>
            <a:off x="203157" y="1767442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933C48-A66B-44ED-8E3E-564D8FE60438}"/>
              </a:ext>
            </a:extLst>
          </p:cNvPr>
          <p:cNvCxnSpPr>
            <a:stCxn id="38" idx="1"/>
          </p:cNvCxnSpPr>
          <p:nvPr/>
        </p:nvCxnSpPr>
        <p:spPr>
          <a:xfrm flipH="1">
            <a:off x="8053431" y="3748116"/>
            <a:ext cx="394516" cy="217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79C86C-6A25-4666-89CF-BD91AFC34A13}"/>
              </a:ext>
            </a:extLst>
          </p:cNvPr>
          <p:cNvCxnSpPr>
            <a:cxnSpLocks/>
          </p:cNvCxnSpPr>
          <p:nvPr/>
        </p:nvCxnSpPr>
        <p:spPr>
          <a:xfrm>
            <a:off x="9614019" y="3954861"/>
            <a:ext cx="100667" cy="141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00C490-5F78-48D3-852E-AC360F70F606}"/>
              </a:ext>
            </a:extLst>
          </p:cNvPr>
          <p:cNvSpPr txBox="1"/>
          <p:nvPr/>
        </p:nvSpPr>
        <p:spPr>
          <a:xfrm>
            <a:off x="3223146" y="4604751"/>
            <a:ext cx="159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Branching path for player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61F26B-CA91-4FE3-A40F-AA9972F8C3B9}"/>
              </a:ext>
            </a:extLst>
          </p:cNvPr>
          <p:cNvCxnSpPr>
            <a:cxnSpLocks/>
          </p:cNvCxnSpPr>
          <p:nvPr/>
        </p:nvCxnSpPr>
        <p:spPr>
          <a:xfrm flipH="1" flipV="1">
            <a:off x="2477314" y="4334370"/>
            <a:ext cx="570174" cy="219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1F7C61-7CB9-4687-B468-413CEA996DB5}"/>
              </a:ext>
            </a:extLst>
          </p:cNvPr>
          <p:cNvCxnSpPr>
            <a:cxnSpLocks/>
          </p:cNvCxnSpPr>
          <p:nvPr/>
        </p:nvCxnSpPr>
        <p:spPr>
          <a:xfrm flipH="1">
            <a:off x="2890528" y="5261671"/>
            <a:ext cx="445667" cy="49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Smiley Face 70">
            <a:extLst>
              <a:ext uri="{FF2B5EF4-FFF2-40B4-BE49-F238E27FC236}">
                <a16:creationId xmlns:a16="http://schemas.microsoft.com/office/drawing/2014/main" id="{12E7E6B7-A9F5-4A8E-8C98-1C69A81DF361}"/>
              </a:ext>
            </a:extLst>
          </p:cNvPr>
          <p:cNvSpPr/>
          <p:nvPr/>
        </p:nvSpPr>
        <p:spPr>
          <a:xfrm>
            <a:off x="6383442" y="2351718"/>
            <a:ext cx="227084" cy="23069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Smiley Face 71">
            <a:extLst>
              <a:ext uri="{FF2B5EF4-FFF2-40B4-BE49-F238E27FC236}">
                <a16:creationId xmlns:a16="http://schemas.microsoft.com/office/drawing/2014/main" id="{F87718B1-0921-4DDE-8867-3050F53039EC}"/>
              </a:ext>
            </a:extLst>
          </p:cNvPr>
          <p:cNvSpPr/>
          <p:nvPr/>
        </p:nvSpPr>
        <p:spPr>
          <a:xfrm>
            <a:off x="11037932" y="830516"/>
            <a:ext cx="227084" cy="23069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A00C7F-A147-4860-8A2D-1031A8B828A3}"/>
              </a:ext>
            </a:extLst>
          </p:cNvPr>
          <p:cNvSpPr txBox="1"/>
          <p:nvPr/>
        </p:nvSpPr>
        <p:spPr>
          <a:xfrm>
            <a:off x="7661709" y="1121111"/>
            <a:ext cx="182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Enemy </a:t>
            </a:r>
            <a:r>
              <a:rPr lang="en-AU" dirty="0" err="1"/>
              <a:t>npc</a:t>
            </a:r>
            <a:r>
              <a:rPr lang="en-AU" dirty="0"/>
              <a:t> that harms player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7054AE-4EBA-49D6-AB22-25B084D9CB17}"/>
              </a:ext>
            </a:extLst>
          </p:cNvPr>
          <p:cNvCxnSpPr>
            <a:cxnSpLocks/>
          </p:cNvCxnSpPr>
          <p:nvPr/>
        </p:nvCxnSpPr>
        <p:spPr>
          <a:xfrm flipH="1">
            <a:off x="6795083" y="1787583"/>
            <a:ext cx="781436" cy="48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B47626-FA57-4F20-94C1-3F81B8733D7F}"/>
              </a:ext>
            </a:extLst>
          </p:cNvPr>
          <p:cNvCxnSpPr>
            <a:cxnSpLocks/>
          </p:cNvCxnSpPr>
          <p:nvPr/>
        </p:nvCxnSpPr>
        <p:spPr>
          <a:xfrm flipV="1">
            <a:off x="9436311" y="1061206"/>
            <a:ext cx="1234485" cy="281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6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156415-4D0D-4AB4-A2B6-780E32FF0AD2}"/>
              </a:ext>
            </a:extLst>
          </p:cNvPr>
          <p:cNvSpPr txBox="1"/>
          <p:nvPr/>
        </p:nvSpPr>
        <p:spPr>
          <a:xfrm>
            <a:off x="3513086" y="2875002"/>
            <a:ext cx="516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/>
              <a:t>Final Duel</a:t>
            </a:r>
          </a:p>
        </p:txBody>
      </p:sp>
    </p:spTree>
    <p:extLst>
      <p:ext uri="{BB962C8B-B14F-4D97-AF65-F5344CB8AC3E}">
        <p14:creationId xmlns:p14="http://schemas.microsoft.com/office/powerpoint/2010/main" val="188796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8D4D68-E061-4702-A3E0-DB1C3C27E547}"/>
              </a:ext>
            </a:extLst>
          </p:cNvPr>
          <p:cNvSpPr/>
          <p:nvPr/>
        </p:nvSpPr>
        <p:spPr>
          <a:xfrm>
            <a:off x="274182" y="847116"/>
            <a:ext cx="3733193" cy="571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21EFC-3F01-4E29-8305-6326BB850956}"/>
              </a:ext>
            </a:extLst>
          </p:cNvPr>
          <p:cNvSpPr/>
          <p:nvPr/>
        </p:nvSpPr>
        <p:spPr>
          <a:xfrm>
            <a:off x="7981268" y="5227551"/>
            <a:ext cx="3721573" cy="571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151C6-C071-4B80-8D68-3321A5A63F9F}"/>
              </a:ext>
            </a:extLst>
          </p:cNvPr>
          <p:cNvSpPr txBox="1"/>
          <p:nvPr/>
        </p:nvSpPr>
        <p:spPr>
          <a:xfrm>
            <a:off x="1293447" y="38328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1 Health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3E4F0-C0AE-4010-BFFA-12FC875FB4BB}"/>
              </a:ext>
            </a:extLst>
          </p:cNvPr>
          <p:cNvSpPr/>
          <p:nvPr/>
        </p:nvSpPr>
        <p:spPr>
          <a:xfrm>
            <a:off x="8835732" y="5227551"/>
            <a:ext cx="2878729" cy="571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311048-48C0-401A-8F06-881DE33B90DF}"/>
              </a:ext>
            </a:extLst>
          </p:cNvPr>
          <p:cNvCxnSpPr/>
          <p:nvPr/>
        </p:nvCxnSpPr>
        <p:spPr>
          <a:xfrm flipH="1">
            <a:off x="7072603" y="2967134"/>
            <a:ext cx="597159" cy="653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679C4A-FB4F-4600-A90C-AA84A449D065}"/>
              </a:ext>
            </a:extLst>
          </p:cNvPr>
          <p:cNvCxnSpPr>
            <a:cxnSpLocks/>
          </p:cNvCxnSpPr>
          <p:nvPr/>
        </p:nvCxnSpPr>
        <p:spPr>
          <a:xfrm>
            <a:off x="7072603" y="3620277"/>
            <a:ext cx="597159" cy="4385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95AE11-2364-4EDB-9EF2-8CEC5E2F50C8}"/>
              </a:ext>
            </a:extLst>
          </p:cNvPr>
          <p:cNvCxnSpPr>
            <a:cxnSpLocks/>
          </p:cNvCxnSpPr>
          <p:nvPr/>
        </p:nvCxnSpPr>
        <p:spPr>
          <a:xfrm>
            <a:off x="7669762" y="2967134"/>
            <a:ext cx="139960" cy="5505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F9A5B-F059-4042-801C-144DE2182211}"/>
              </a:ext>
            </a:extLst>
          </p:cNvPr>
          <p:cNvCxnSpPr>
            <a:cxnSpLocks/>
          </p:cNvCxnSpPr>
          <p:nvPr/>
        </p:nvCxnSpPr>
        <p:spPr>
          <a:xfrm>
            <a:off x="7809722" y="3517641"/>
            <a:ext cx="821094" cy="401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BBD9CD-455E-4D72-8E8D-9862B0A2B953}"/>
              </a:ext>
            </a:extLst>
          </p:cNvPr>
          <p:cNvCxnSpPr>
            <a:cxnSpLocks/>
          </p:cNvCxnSpPr>
          <p:nvPr/>
        </p:nvCxnSpPr>
        <p:spPr>
          <a:xfrm flipH="1" flipV="1">
            <a:off x="7072603" y="2080727"/>
            <a:ext cx="597159" cy="886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96CD0D-581A-41C3-B30C-DBDB52CB3351}"/>
              </a:ext>
            </a:extLst>
          </p:cNvPr>
          <p:cNvCxnSpPr>
            <a:cxnSpLocks/>
          </p:cNvCxnSpPr>
          <p:nvPr/>
        </p:nvCxnSpPr>
        <p:spPr>
          <a:xfrm flipV="1">
            <a:off x="7072603" y="2369975"/>
            <a:ext cx="186614" cy="417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DE359F-2860-4682-9334-9D948E2406A7}"/>
              </a:ext>
            </a:extLst>
          </p:cNvPr>
          <p:cNvCxnSpPr>
            <a:cxnSpLocks/>
          </p:cNvCxnSpPr>
          <p:nvPr/>
        </p:nvCxnSpPr>
        <p:spPr>
          <a:xfrm flipH="1" flipV="1">
            <a:off x="6671387" y="2668555"/>
            <a:ext cx="401216" cy="12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EDFBB7-074B-44DF-9576-56BC8CEC90D5}"/>
              </a:ext>
            </a:extLst>
          </p:cNvPr>
          <p:cNvCxnSpPr>
            <a:cxnSpLocks/>
          </p:cNvCxnSpPr>
          <p:nvPr/>
        </p:nvCxnSpPr>
        <p:spPr>
          <a:xfrm flipV="1">
            <a:off x="7225003" y="2369975"/>
            <a:ext cx="34214" cy="569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250DBB-73DD-47F3-98B2-7C151D333F0C}"/>
              </a:ext>
            </a:extLst>
          </p:cNvPr>
          <p:cNvCxnSpPr>
            <a:cxnSpLocks/>
          </p:cNvCxnSpPr>
          <p:nvPr/>
        </p:nvCxnSpPr>
        <p:spPr>
          <a:xfrm flipH="1" flipV="1">
            <a:off x="6823787" y="2820955"/>
            <a:ext cx="401216" cy="12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Smiley Face 56">
            <a:extLst>
              <a:ext uri="{FF2B5EF4-FFF2-40B4-BE49-F238E27FC236}">
                <a16:creationId xmlns:a16="http://schemas.microsoft.com/office/drawing/2014/main" id="{0EC1941B-DA6D-495C-AFBE-B5E25747097B}"/>
              </a:ext>
            </a:extLst>
          </p:cNvPr>
          <p:cNvSpPr/>
          <p:nvPr/>
        </p:nvSpPr>
        <p:spPr>
          <a:xfrm>
            <a:off x="6696273" y="1707502"/>
            <a:ext cx="562944" cy="522514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B237F5-95CA-4627-A5D3-9A062926D304}"/>
              </a:ext>
            </a:extLst>
          </p:cNvPr>
          <p:cNvCxnSpPr/>
          <p:nvPr/>
        </p:nvCxnSpPr>
        <p:spPr>
          <a:xfrm flipH="1">
            <a:off x="3884644" y="3293705"/>
            <a:ext cx="597159" cy="6531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3BB423-16CD-405E-B5C0-85F8F095FA53}"/>
              </a:ext>
            </a:extLst>
          </p:cNvPr>
          <p:cNvCxnSpPr>
            <a:cxnSpLocks/>
          </p:cNvCxnSpPr>
          <p:nvPr/>
        </p:nvCxnSpPr>
        <p:spPr>
          <a:xfrm flipH="1">
            <a:off x="2992017" y="3946848"/>
            <a:ext cx="892627" cy="5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489BEA-4931-4396-8643-DAE8255F8689}"/>
              </a:ext>
            </a:extLst>
          </p:cNvPr>
          <p:cNvCxnSpPr>
            <a:cxnSpLocks/>
          </p:cNvCxnSpPr>
          <p:nvPr/>
        </p:nvCxnSpPr>
        <p:spPr>
          <a:xfrm>
            <a:off x="4481803" y="3293705"/>
            <a:ext cx="139960" cy="5505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A0116B-84B3-4AD1-9A85-0AD0433F3097}"/>
              </a:ext>
            </a:extLst>
          </p:cNvPr>
          <p:cNvCxnSpPr>
            <a:cxnSpLocks/>
          </p:cNvCxnSpPr>
          <p:nvPr/>
        </p:nvCxnSpPr>
        <p:spPr>
          <a:xfrm flipH="1">
            <a:off x="4208106" y="3844212"/>
            <a:ext cx="413657" cy="804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75F942E-DA60-452B-A1B7-C0EC7958FD83}"/>
              </a:ext>
            </a:extLst>
          </p:cNvPr>
          <p:cNvCxnSpPr>
            <a:cxnSpLocks/>
          </p:cNvCxnSpPr>
          <p:nvPr/>
        </p:nvCxnSpPr>
        <p:spPr>
          <a:xfrm flipV="1">
            <a:off x="4481804" y="2332653"/>
            <a:ext cx="373224" cy="961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C95DE6-500F-4CA0-A844-98CCFF2DB5A6}"/>
              </a:ext>
            </a:extLst>
          </p:cNvPr>
          <p:cNvCxnSpPr>
            <a:cxnSpLocks/>
          </p:cNvCxnSpPr>
          <p:nvPr/>
        </p:nvCxnSpPr>
        <p:spPr>
          <a:xfrm flipH="1" flipV="1">
            <a:off x="4699516" y="2758400"/>
            <a:ext cx="304800" cy="196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1F0C13-5A31-418B-B0DA-731D3E55ECAB}"/>
              </a:ext>
            </a:extLst>
          </p:cNvPr>
          <p:cNvCxnSpPr>
            <a:cxnSpLocks/>
          </p:cNvCxnSpPr>
          <p:nvPr/>
        </p:nvCxnSpPr>
        <p:spPr>
          <a:xfrm flipV="1">
            <a:off x="5004316" y="2929560"/>
            <a:ext cx="449427" cy="37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CD8738-38A2-4D25-A8AE-F6A37DF7E65C}"/>
              </a:ext>
            </a:extLst>
          </p:cNvPr>
          <p:cNvCxnSpPr>
            <a:cxnSpLocks/>
          </p:cNvCxnSpPr>
          <p:nvPr/>
        </p:nvCxnSpPr>
        <p:spPr>
          <a:xfrm flipH="1" flipV="1">
            <a:off x="4668416" y="2772748"/>
            <a:ext cx="183500" cy="467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32E4B0-CDD9-4BC1-BC58-75800227E86F}"/>
              </a:ext>
            </a:extLst>
          </p:cNvPr>
          <p:cNvCxnSpPr>
            <a:cxnSpLocks/>
          </p:cNvCxnSpPr>
          <p:nvPr/>
        </p:nvCxnSpPr>
        <p:spPr>
          <a:xfrm flipV="1">
            <a:off x="4851916" y="3162825"/>
            <a:ext cx="503855" cy="77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Smiley Face 66">
            <a:extLst>
              <a:ext uri="{FF2B5EF4-FFF2-40B4-BE49-F238E27FC236}">
                <a16:creationId xmlns:a16="http://schemas.microsoft.com/office/drawing/2014/main" id="{8C4BC10B-BE0B-47CB-92DF-17952D3FC278}"/>
              </a:ext>
            </a:extLst>
          </p:cNvPr>
          <p:cNvSpPr/>
          <p:nvPr/>
        </p:nvSpPr>
        <p:spPr>
          <a:xfrm>
            <a:off x="4573556" y="1894115"/>
            <a:ext cx="562944" cy="522514"/>
          </a:xfrm>
          <a:prstGeom prst="smileyFac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70094CE-AB89-49DB-88C2-858839B129C6}"/>
              </a:ext>
            </a:extLst>
          </p:cNvPr>
          <p:cNvCxnSpPr>
            <a:cxnSpLocks/>
          </p:cNvCxnSpPr>
          <p:nvPr/>
        </p:nvCxnSpPr>
        <p:spPr>
          <a:xfrm flipH="1">
            <a:off x="74647" y="2772748"/>
            <a:ext cx="1063688" cy="723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D093F34-4058-4341-B547-C5B493408F0C}"/>
              </a:ext>
            </a:extLst>
          </p:cNvPr>
          <p:cNvCxnSpPr>
            <a:cxnSpLocks/>
          </p:cNvCxnSpPr>
          <p:nvPr/>
        </p:nvCxnSpPr>
        <p:spPr>
          <a:xfrm flipH="1">
            <a:off x="5019758" y="5705998"/>
            <a:ext cx="1063688" cy="723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D7565C-CD9D-4E17-BE87-2268934DB5B8}"/>
              </a:ext>
            </a:extLst>
          </p:cNvPr>
          <p:cNvCxnSpPr>
            <a:cxnSpLocks/>
          </p:cNvCxnSpPr>
          <p:nvPr/>
        </p:nvCxnSpPr>
        <p:spPr>
          <a:xfrm flipH="1">
            <a:off x="72320" y="4238378"/>
            <a:ext cx="1063688" cy="723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F8B1A3-A3D5-4BA1-BCD3-95863339D387}"/>
              </a:ext>
            </a:extLst>
          </p:cNvPr>
          <p:cNvCxnSpPr>
            <a:cxnSpLocks/>
          </p:cNvCxnSpPr>
          <p:nvPr/>
        </p:nvCxnSpPr>
        <p:spPr>
          <a:xfrm flipH="1">
            <a:off x="72320" y="5151207"/>
            <a:ext cx="1468907" cy="99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99F01D-A498-460F-9936-02F7D63874D9}"/>
              </a:ext>
            </a:extLst>
          </p:cNvPr>
          <p:cNvCxnSpPr>
            <a:cxnSpLocks/>
          </p:cNvCxnSpPr>
          <p:nvPr/>
        </p:nvCxnSpPr>
        <p:spPr>
          <a:xfrm flipH="1">
            <a:off x="1969423" y="5227551"/>
            <a:ext cx="1468907" cy="99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9D6067-C015-48AF-9C83-F501CF554E21}"/>
              </a:ext>
            </a:extLst>
          </p:cNvPr>
          <p:cNvCxnSpPr>
            <a:cxnSpLocks/>
          </p:cNvCxnSpPr>
          <p:nvPr/>
        </p:nvCxnSpPr>
        <p:spPr>
          <a:xfrm flipH="1">
            <a:off x="7590131" y="0"/>
            <a:ext cx="1468907" cy="99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B98116-3DE9-4221-8CA8-4117AF290992}"/>
              </a:ext>
            </a:extLst>
          </p:cNvPr>
          <p:cNvCxnSpPr>
            <a:cxnSpLocks/>
          </p:cNvCxnSpPr>
          <p:nvPr/>
        </p:nvCxnSpPr>
        <p:spPr>
          <a:xfrm flipH="1">
            <a:off x="10600361" y="184666"/>
            <a:ext cx="1468907" cy="99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5C0308-EA75-427E-A885-F34A6DCF505C}"/>
              </a:ext>
            </a:extLst>
          </p:cNvPr>
          <p:cNvCxnSpPr>
            <a:cxnSpLocks/>
          </p:cNvCxnSpPr>
          <p:nvPr/>
        </p:nvCxnSpPr>
        <p:spPr>
          <a:xfrm flipH="1">
            <a:off x="8527194" y="770772"/>
            <a:ext cx="1063688" cy="723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349499-7622-4A2D-ADBA-FCF4A47BCDFB}"/>
              </a:ext>
            </a:extLst>
          </p:cNvPr>
          <p:cNvCxnSpPr>
            <a:cxnSpLocks/>
          </p:cNvCxnSpPr>
          <p:nvPr/>
        </p:nvCxnSpPr>
        <p:spPr>
          <a:xfrm flipH="1">
            <a:off x="10650773" y="2162018"/>
            <a:ext cx="1063688" cy="723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Diagonal Stripe 90">
            <a:extLst>
              <a:ext uri="{FF2B5EF4-FFF2-40B4-BE49-F238E27FC236}">
                <a16:creationId xmlns:a16="http://schemas.microsoft.com/office/drawing/2014/main" id="{35FF8209-5398-4208-97E8-2639CAC2B9F1}"/>
              </a:ext>
            </a:extLst>
          </p:cNvPr>
          <p:cNvSpPr/>
          <p:nvPr/>
        </p:nvSpPr>
        <p:spPr>
          <a:xfrm rot="3978120" flipH="1">
            <a:off x="5232762" y="1235161"/>
            <a:ext cx="1278295" cy="1460241"/>
          </a:xfrm>
          <a:prstGeom prst="diagStripe">
            <a:avLst>
              <a:gd name="adj" fmla="val 882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Diagonal Stripe 91">
            <a:extLst>
              <a:ext uri="{FF2B5EF4-FFF2-40B4-BE49-F238E27FC236}">
                <a16:creationId xmlns:a16="http://schemas.microsoft.com/office/drawing/2014/main" id="{B8B442A1-4580-4A85-A22B-96B690AD9204}"/>
              </a:ext>
            </a:extLst>
          </p:cNvPr>
          <p:cNvSpPr/>
          <p:nvPr/>
        </p:nvSpPr>
        <p:spPr>
          <a:xfrm rot="16727931">
            <a:off x="5434416" y="1195521"/>
            <a:ext cx="1278295" cy="1460241"/>
          </a:xfrm>
          <a:prstGeom prst="diagStripe">
            <a:avLst>
              <a:gd name="adj" fmla="val 8823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762B607-A1EF-4471-930A-C3BA07994B3C}"/>
              </a:ext>
            </a:extLst>
          </p:cNvPr>
          <p:cNvSpPr/>
          <p:nvPr/>
        </p:nvSpPr>
        <p:spPr>
          <a:xfrm rot="1436300">
            <a:off x="5311491" y="2753043"/>
            <a:ext cx="435241" cy="118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72FA23-302C-4DDD-B151-80D716156F2A}"/>
              </a:ext>
            </a:extLst>
          </p:cNvPr>
          <p:cNvSpPr/>
          <p:nvPr/>
        </p:nvSpPr>
        <p:spPr>
          <a:xfrm rot="18965681">
            <a:off x="6386375" y="2569750"/>
            <a:ext cx="435241" cy="118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010D78F-F1F5-4C94-96F7-98407CC98FC0}"/>
              </a:ext>
            </a:extLst>
          </p:cNvPr>
          <p:cNvSpPr/>
          <p:nvPr/>
        </p:nvSpPr>
        <p:spPr>
          <a:xfrm rot="1555763">
            <a:off x="5333974" y="2771646"/>
            <a:ext cx="139960" cy="62981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BE3CBD0-0B05-4956-8B08-1C15ABE47FFD}"/>
              </a:ext>
            </a:extLst>
          </p:cNvPr>
          <p:cNvSpPr/>
          <p:nvPr/>
        </p:nvSpPr>
        <p:spPr>
          <a:xfrm rot="18958795">
            <a:off x="6706125" y="2506047"/>
            <a:ext cx="139960" cy="62981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Explosion: 8 Points 96">
            <a:extLst>
              <a:ext uri="{FF2B5EF4-FFF2-40B4-BE49-F238E27FC236}">
                <a16:creationId xmlns:a16="http://schemas.microsoft.com/office/drawing/2014/main" id="{B5BFD3C4-BC84-4D6D-A240-10B76C429E81}"/>
              </a:ext>
            </a:extLst>
          </p:cNvPr>
          <p:cNvSpPr/>
          <p:nvPr/>
        </p:nvSpPr>
        <p:spPr>
          <a:xfrm>
            <a:off x="5968842" y="1406141"/>
            <a:ext cx="356494" cy="487974"/>
          </a:xfrm>
          <a:prstGeom prst="irregularSeal1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8" name="Explosion: 14 Points 97">
            <a:extLst>
              <a:ext uri="{FF2B5EF4-FFF2-40B4-BE49-F238E27FC236}">
                <a16:creationId xmlns:a16="http://schemas.microsoft.com/office/drawing/2014/main" id="{D0D8EFC5-3440-45C7-848F-3038B132C466}"/>
              </a:ext>
            </a:extLst>
          </p:cNvPr>
          <p:cNvSpPr/>
          <p:nvPr/>
        </p:nvSpPr>
        <p:spPr>
          <a:xfrm>
            <a:off x="5460934" y="1787300"/>
            <a:ext cx="491487" cy="572434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2C0343-1904-48CF-9095-778D443FC8F7}"/>
              </a:ext>
            </a:extLst>
          </p:cNvPr>
          <p:cNvSpPr txBox="1"/>
          <p:nvPr/>
        </p:nvSpPr>
        <p:spPr>
          <a:xfrm>
            <a:off x="9208917" y="5883244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Player 2 Health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3A9B70-B4CF-4347-B29C-E5B047DC28FC}"/>
              </a:ext>
            </a:extLst>
          </p:cNvPr>
          <p:cNvSpPr txBox="1"/>
          <p:nvPr/>
        </p:nvSpPr>
        <p:spPr>
          <a:xfrm>
            <a:off x="425377" y="604055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lines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A07EDC0-FEFA-45AB-BF31-699019AC160B}"/>
              </a:ext>
            </a:extLst>
          </p:cNvPr>
          <p:cNvSpPr/>
          <p:nvPr/>
        </p:nvSpPr>
        <p:spPr>
          <a:xfrm>
            <a:off x="1958973" y="2045386"/>
            <a:ext cx="938696" cy="9610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07ACF99-8150-4BC4-84F4-3A9A71A2ABF5}"/>
              </a:ext>
            </a:extLst>
          </p:cNvPr>
          <p:cNvSpPr/>
          <p:nvPr/>
        </p:nvSpPr>
        <p:spPr>
          <a:xfrm>
            <a:off x="9445234" y="3844212"/>
            <a:ext cx="938696" cy="9610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6A39B6E-4C58-4EC1-8746-24D7B821E13F}"/>
              </a:ext>
            </a:extLst>
          </p:cNvPr>
          <p:cNvSpPr/>
          <p:nvPr/>
        </p:nvSpPr>
        <p:spPr>
          <a:xfrm>
            <a:off x="2067461" y="3210380"/>
            <a:ext cx="698336" cy="653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</a:rPr>
              <a:t>S</a:t>
            </a:r>
            <a:endParaRPr lang="en-AU" sz="4800" dirty="0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66103A8-4F55-4FB7-9C71-49B707B94E22}"/>
              </a:ext>
            </a:extLst>
          </p:cNvPr>
          <p:cNvSpPr/>
          <p:nvPr/>
        </p:nvSpPr>
        <p:spPr>
          <a:xfrm>
            <a:off x="2175525" y="4145956"/>
            <a:ext cx="482208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  <a:endParaRPr lang="en-AU" sz="4800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EB6D5E2-60F7-4F17-889B-06E880750A9D}"/>
              </a:ext>
            </a:extLst>
          </p:cNvPr>
          <p:cNvSpPr/>
          <p:nvPr/>
        </p:nvSpPr>
        <p:spPr>
          <a:xfrm>
            <a:off x="1792180" y="1894115"/>
            <a:ext cx="1273001" cy="126870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 dirty="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E2846BE-C049-4849-9AC6-52B7637C9AF2}"/>
              </a:ext>
            </a:extLst>
          </p:cNvPr>
          <p:cNvSpPr/>
          <p:nvPr/>
        </p:nvSpPr>
        <p:spPr>
          <a:xfrm>
            <a:off x="9278081" y="3690383"/>
            <a:ext cx="1273001" cy="126870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1E23FCA-9F67-4801-BC13-21D3F83C930E}"/>
              </a:ext>
            </a:extLst>
          </p:cNvPr>
          <p:cNvSpPr/>
          <p:nvPr/>
        </p:nvSpPr>
        <p:spPr>
          <a:xfrm>
            <a:off x="9565413" y="2967134"/>
            <a:ext cx="698336" cy="653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</a:rPr>
              <a:t>W</a:t>
            </a:r>
            <a:endParaRPr lang="en-AU" sz="4800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D0F9F1F-7E58-4D36-BEE6-1E2301FAAA8E}"/>
              </a:ext>
            </a:extLst>
          </p:cNvPr>
          <p:cNvSpPr/>
          <p:nvPr/>
        </p:nvSpPr>
        <p:spPr>
          <a:xfrm>
            <a:off x="9632767" y="2308528"/>
            <a:ext cx="482208" cy="5124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  <a:endParaRPr lang="en-A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0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Beaven</dc:creator>
  <cp:lastModifiedBy>William Beaven</cp:lastModifiedBy>
  <cp:revision>13</cp:revision>
  <dcterms:created xsi:type="dcterms:W3CDTF">2021-02-05T00:30:08Z</dcterms:created>
  <dcterms:modified xsi:type="dcterms:W3CDTF">2021-03-25T14:56:57Z</dcterms:modified>
</cp:coreProperties>
</file>