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6" r:id="rId9"/>
  </p:sldIdLst>
  <p:sldSz cx="17610138" cy="990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4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1267" y="1621191"/>
            <a:ext cx="13207604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1267" y="5202944"/>
            <a:ext cx="13207604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26828-6423-4FA1-A943-320C0D7BF1F6}" type="datetimeFigureOut">
              <a:rPr lang="en-AU" smtClean="0"/>
              <a:t>2/12/2021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473E-9B06-4596-8A5F-3F0420D0CE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2335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26828-6423-4FA1-A943-320C0D7BF1F6}" type="datetimeFigureOut">
              <a:rPr lang="en-AU" smtClean="0"/>
              <a:t>2/12/2021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473E-9B06-4596-8A5F-3F0420D0CE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8332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602255" y="527403"/>
            <a:ext cx="379718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0697" y="527403"/>
            <a:ext cx="11171431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26828-6423-4FA1-A943-320C0D7BF1F6}" type="datetimeFigureOut">
              <a:rPr lang="en-AU" smtClean="0"/>
              <a:t>2/12/2021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473E-9B06-4596-8A5F-3F0420D0CE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4028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26828-6423-4FA1-A943-320C0D7BF1F6}" type="datetimeFigureOut">
              <a:rPr lang="en-AU" smtClean="0"/>
              <a:t>2/12/2021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473E-9B06-4596-8A5F-3F0420D0CE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9051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1525" y="2469622"/>
            <a:ext cx="15188744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1525" y="6629225"/>
            <a:ext cx="15188744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26828-6423-4FA1-A943-320C0D7BF1F6}" type="datetimeFigureOut">
              <a:rPr lang="en-AU" smtClean="0"/>
              <a:t>2/12/2021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473E-9B06-4596-8A5F-3F0420D0CE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6459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0697" y="2637014"/>
            <a:ext cx="7484309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132" y="2637014"/>
            <a:ext cx="7484309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26828-6423-4FA1-A943-320C0D7BF1F6}" type="datetimeFigureOut">
              <a:rPr lang="en-AU" smtClean="0"/>
              <a:t>2/12/2021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473E-9B06-4596-8A5F-3F0420D0CE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3208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1" y="527404"/>
            <a:ext cx="15188744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2991" y="2428347"/>
            <a:ext cx="7449913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2991" y="3618442"/>
            <a:ext cx="744991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915133" y="2428347"/>
            <a:ext cx="7486602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915133" y="3618442"/>
            <a:ext cx="7486602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26828-6423-4FA1-A943-320C0D7BF1F6}" type="datetimeFigureOut">
              <a:rPr lang="en-AU" smtClean="0"/>
              <a:t>2/12/2021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473E-9B06-4596-8A5F-3F0420D0CE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2969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26828-6423-4FA1-A943-320C0D7BF1F6}" type="datetimeFigureOut">
              <a:rPr lang="en-AU" smtClean="0"/>
              <a:t>2/12/2021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473E-9B06-4596-8A5F-3F0420D0CE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0245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26828-6423-4FA1-A943-320C0D7BF1F6}" type="datetimeFigureOut">
              <a:rPr lang="en-AU" smtClean="0"/>
              <a:t>2/12/2021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473E-9B06-4596-8A5F-3F0420D0CE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4568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6603" y="1426281"/>
            <a:ext cx="8915132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26828-6423-4FA1-A943-320C0D7BF1F6}" type="datetimeFigureOut">
              <a:rPr lang="en-AU" smtClean="0"/>
              <a:t>2/12/2021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473E-9B06-4596-8A5F-3F0420D0CE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2775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6603" y="1426281"/>
            <a:ext cx="8915132" cy="7039681"/>
          </a:xfrm>
        </p:spPr>
        <p:txBody>
          <a:bodyPr anchor="t"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26828-6423-4FA1-A943-320C0D7BF1F6}" type="datetimeFigureOut">
              <a:rPr lang="en-AU" smtClean="0"/>
              <a:t>2/12/2021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473E-9B06-4596-8A5F-3F0420D0CE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1744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0697" y="527404"/>
            <a:ext cx="15188744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0697" y="2637014"/>
            <a:ext cx="15188744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0697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26828-6423-4FA1-A943-320C0D7BF1F6}" type="datetimeFigureOut">
              <a:rPr lang="en-AU" smtClean="0"/>
              <a:t>2/12/2021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33358" y="9181395"/>
            <a:ext cx="5943422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437160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3473E-9B06-4596-8A5F-3F0420D0CE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1721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320759" rtl="0" eaLnBrk="1" latinLnBrk="0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6F578-33B0-4FDA-A5A2-BA94F597C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6925" y="3995649"/>
            <a:ext cx="6876288" cy="1914702"/>
          </a:xfrm>
        </p:spPr>
        <p:txBody>
          <a:bodyPr/>
          <a:lstStyle/>
          <a:p>
            <a:pPr algn="ctr"/>
            <a:r>
              <a:rPr lang="en-AU" dirty="0">
                <a:latin typeface="Tw Cen MT Condensed" panose="020B0606020104020203" pitchFamily="34" charset="0"/>
              </a:rPr>
              <a:t>William Beaven Portfolio Evidence</a:t>
            </a:r>
          </a:p>
        </p:txBody>
      </p:sp>
    </p:spTree>
    <p:extLst>
      <p:ext uri="{BB962C8B-B14F-4D97-AF65-F5344CB8AC3E}">
        <p14:creationId xmlns:p14="http://schemas.microsoft.com/office/powerpoint/2010/main" val="1915539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07CDE-BCD2-45A0-85AB-436954AB87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80B9B5-9E48-40E1-8023-84DF7EE310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9BE472-6509-4195-809E-0DD743BFA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4935"/>
            <a:ext cx="17610138" cy="871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07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E1A3-7337-45DF-90C4-024D45759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FA0C8-62D8-42CA-BEA1-1D55C986C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056B1E-E47B-4102-8803-C321D609E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1967"/>
            <a:ext cx="17610138" cy="884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913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10C9A-5DFD-4D5F-AA3F-0580F26AC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C942F-5185-4065-BFA3-71FCFE05E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5A5228-C990-4C3D-B8A4-D465CE3DE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4185"/>
            <a:ext cx="17610138" cy="883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534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BDAA8-3CA3-4FEA-8E1F-AD5FA7E18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C2564-47FD-41E1-BD12-8F3E60410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7DC5B9-7CF7-46C2-9C66-1A9A04F1F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4099"/>
            <a:ext cx="17610138" cy="883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726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204EC-4211-4240-8D88-6880F6296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16034-DE31-40A3-A4B3-CDAFADAFF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18D585-33F7-41BD-A6F2-D2ED20918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1771"/>
            <a:ext cx="17610138" cy="884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402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BFA34-DB7A-4651-BBF4-461D2B8C9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919D3-DE69-4718-9590-EFC70C3A1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50A071-9F38-443D-8567-D4E95F7FF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2364"/>
            <a:ext cx="17610138" cy="886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863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21CF6-5A59-4F11-9DDE-5C3083B24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Tw Cen MT Condensed" panose="020B0606020104020203" pitchFamily="34" charset="0"/>
              </a:rPr>
              <a:t>Portfolio Feedback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E0C536D-67CB-4B61-AAEE-AC8356011D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67713"/>
              </p:ext>
            </p:extLst>
          </p:nvPr>
        </p:nvGraphicFramePr>
        <p:xfrm>
          <a:off x="1485616" y="2470196"/>
          <a:ext cx="14638905" cy="335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8000">
                  <a:extLst>
                    <a:ext uri="{9D8B030D-6E8A-4147-A177-3AD203B41FA5}">
                      <a16:colId xmlns:a16="http://schemas.microsoft.com/office/drawing/2014/main" val="2444990020"/>
                    </a:ext>
                  </a:extLst>
                </a:gridCol>
                <a:gridCol w="6327648">
                  <a:extLst>
                    <a:ext uri="{9D8B030D-6E8A-4147-A177-3AD203B41FA5}">
                      <a16:colId xmlns:a16="http://schemas.microsoft.com/office/drawing/2014/main" val="3999458456"/>
                    </a:ext>
                  </a:extLst>
                </a:gridCol>
                <a:gridCol w="6773257">
                  <a:extLst>
                    <a:ext uri="{9D8B030D-6E8A-4147-A177-3AD203B41FA5}">
                      <a16:colId xmlns:a16="http://schemas.microsoft.com/office/drawing/2014/main" val="3934142592"/>
                    </a:ext>
                  </a:extLst>
                </a:gridCol>
              </a:tblGrid>
              <a:tr h="468076">
                <a:tc>
                  <a:txBody>
                    <a:bodyPr/>
                    <a:lstStyle/>
                    <a:p>
                      <a:pPr algn="ctr"/>
                      <a:r>
                        <a:rPr lang="en-AU" sz="2000" b="1" dirty="0">
                          <a:latin typeface="Tw Cen MT Condensed" panose="020B0606020104020203" pitchFamily="34" charset="0"/>
                        </a:rPr>
                        <a:t>Supplier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b="1" dirty="0">
                          <a:latin typeface="Tw Cen MT Condensed" panose="020B0606020104020203" pitchFamily="34" charset="0"/>
                        </a:rPr>
                        <a:t>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b="1" dirty="0">
                          <a:latin typeface="Tw Cen MT Condensed" panose="020B0606020104020203" pitchFamily="34" charset="0"/>
                        </a:rPr>
                        <a:t>Response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3171185"/>
                  </a:ext>
                </a:extLst>
              </a:tr>
              <a:tr h="381658">
                <a:tc>
                  <a:txBody>
                    <a:bodyPr/>
                    <a:lstStyle/>
                    <a:p>
                      <a:r>
                        <a:rPr lang="en-AU" sz="2000" dirty="0">
                          <a:latin typeface="Tw Cen MT Condensed" panose="020B0606020104020203" pitchFamily="34" charset="0"/>
                        </a:rPr>
                        <a:t>Sebastian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>
                          <a:latin typeface="Tw Cen MT Condensed" panose="020B0606020104020203" pitchFamily="34" charset="0"/>
                        </a:rPr>
                        <a:t>Overview my role in projects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>
                          <a:latin typeface="Tw Cen MT Condensed" panose="020B0606020104020203" pitchFamily="34" charset="0"/>
                        </a:rPr>
                        <a:t>Added an overview segment at the top of each 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732587"/>
                  </a:ext>
                </a:extLst>
              </a:tr>
              <a:tr h="379026">
                <a:tc>
                  <a:txBody>
                    <a:bodyPr/>
                    <a:lstStyle/>
                    <a:p>
                      <a:endParaRPr lang="en-AU" sz="2000" dirty="0">
                        <a:latin typeface="Tw Cen MT Condensed" panose="020B0606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000" dirty="0">
                        <a:latin typeface="Tw Cen MT Condensed" panose="020B0606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000">
                        <a:latin typeface="Tw Cen MT Condensed" panose="020B0606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490497"/>
                  </a:ext>
                </a:extLst>
              </a:tr>
              <a:tr h="382974">
                <a:tc>
                  <a:txBody>
                    <a:bodyPr/>
                    <a:lstStyle/>
                    <a:p>
                      <a:endParaRPr lang="en-AU" sz="2000" dirty="0">
                        <a:latin typeface="Tw Cen MT Condensed" panose="020B0606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000" dirty="0">
                        <a:latin typeface="Tw Cen MT Condensed" panose="020B0606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000">
                        <a:latin typeface="Tw Cen MT Condensed" panose="020B0606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832078"/>
                  </a:ext>
                </a:extLst>
              </a:tr>
              <a:tr h="353568">
                <a:tc>
                  <a:txBody>
                    <a:bodyPr/>
                    <a:lstStyle/>
                    <a:p>
                      <a:endParaRPr lang="en-AU" sz="2000">
                        <a:latin typeface="Tw Cen MT Condensed" panose="020B0606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000">
                        <a:latin typeface="Tw Cen MT Condensed" panose="020B0606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000">
                        <a:latin typeface="Tw Cen MT Condensed" panose="020B0606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853446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endParaRPr lang="en-AU" sz="2000" dirty="0">
                        <a:latin typeface="Tw Cen MT Condensed" panose="020B0606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000" dirty="0">
                        <a:latin typeface="Tw Cen MT Condensed" panose="020B0606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000">
                        <a:latin typeface="Tw Cen MT Condensed" panose="020B0606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133845"/>
                  </a:ext>
                </a:extLst>
              </a:tr>
              <a:tr h="454810">
                <a:tc>
                  <a:txBody>
                    <a:bodyPr/>
                    <a:lstStyle/>
                    <a:p>
                      <a:endParaRPr lang="en-AU" sz="2000" dirty="0">
                        <a:latin typeface="Tw Cen MT Condensed" panose="020B0606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000" dirty="0">
                        <a:latin typeface="Tw Cen MT Condensed" panose="020B0606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000">
                        <a:latin typeface="Tw Cen MT Condensed" panose="020B0606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430774"/>
                  </a:ext>
                </a:extLst>
              </a:tr>
              <a:tr h="406042">
                <a:tc>
                  <a:txBody>
                    <a:bodyPr/>
                    <a:lstStyle/>
                    <a:p>
                      <a:endParaRPr lang="en-AU" sz="2000" dirty="0">
                        <a:latin typeface="Tw Cen MT Condensed" panose="020B0606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000" dirty="0">
                        <a:latin typeface="Tw Cen MT Condensed" panose="020B0606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000" dirty="0">
                        <a:latin typeface="Tw Cen MT Condensed" panose="020B0606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996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7814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352</TotalTime>
  <Words>25</Words>
  <Application>Microsoft Office PowerPoint</Application>
  <PresentationFormat>Custom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Tw Cen MT Condensed</vt:lpstr>
      <vt:lpstr>Office Theme</vt:lpstr>
      <vt:lpstr>William Beaven Portfolio Evidence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Portfolio 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William Beaven Portfolio Evidence</dc:title>
  <dc:creator>William Beaven</dc:creator>
  <cp:lastModifiedBy>William Beaven</cp:lastModifiedBy>
  <cp:revision>2</cp:revision>
  <dcterms:created xsi:type="dcterms:W3CDTF">2021-12-01T22:17:47Z</dcterms:created>
  <dcterms:modified xsi:type="dcterms:W3CDTF">2021-12-02T04:09:53Z</dcterms:modified>
</cp:coreProperties>
</file>