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7" r:id="rId9"/>
    <p:sldId id="266" r:id="rId10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3/12/2021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33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3/12/2021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33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3/12/2021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02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3/12/2021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05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3/12/2021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45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3/12/2021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20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3/12/2021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96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3/12/2021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24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3/12/2021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56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3/12/2021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77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3/12/2021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174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26828-6423-4FA1-A943-320C0D7BF1F6}" type="datetimeFigureOut">
              <a:rPr lang="en-AU" smtClean="0"/>
              <a:t>3/12/2021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72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F578-33B0-4FDA-A5A2-BA94F597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925" y="3995649"/>
            <a:ext cx="6876288" cy="1914702"/>
          </a:xfrm>
        </p:spPr>
        <p:txBody>
          <a:bodyPr/>
          <a:lstStyle/>
          <a:p>
            <a:pPr algn="ctr"/>
            <a:r>
              <a:rPr lang="en-AU" dirty="0">
                <a:latin typeface="Tw Cen MT Condensed" panose="020B0606020104020203" pitchFamily="34" charset="0"/>
              </a:rPr>
              <a:t>William Beaven Portfolio Evidence</a:t>
            </a:r>
          </a:p>
        </p:txBody>
      </p:sp>
    </p:spTree>
    <p:extLst>
      <p:ext uri="{BB962C8B-B14F-4D97-AF65-F5344CB8AC3E}">
        <p14:creationId xmlns:p14="http://schemas.microsoft.com/office/powerpoint/2010/main" val="191553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7CDE-BCD2-45A0-85AB-436954AB8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0B9B5-9E48-40E1-8023-84DF7EE31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BE472-6509-4195-809E-0DD743BFA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935"/>
            <a:ext cx="17610138" cy="871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7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E1A3-7337-45DF-90C4-024D4575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A0C8-62D8-42CA-BEA1-1D55C986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56B1E-E47B-4102-8803-C321D609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967"/>
            <a:ext cx="17610138" cy="884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1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0C9A-5DFD-4D5F-AA3F-0580F26A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942F-5185-4065-BFA3-71FCFE05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A5228-C990-4C3D-B8A4-D465CE3D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185"/>
            <a:ext cx="17610138" cy="883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3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DAA8-3CA3-4FEA-8E1F-AD5FA7E1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2564-47FD-41E1-BD12-8F3E6041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DC5B9-7CF7-46C2-9C66-1A9A04F1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099"/>
            <a:ext cx="17610138" cy="883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2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04EC-4211-4240-8D88-6880F629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6034-DE31-40A3-A4B3-CDAFADAF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8D585-33F7-41BD-A6F2-D2ED2091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771"/>
            <a:ext cx="17610138" cy="88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0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FA34-DB7A-4651-BBF4-461D2B8C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19D3-DE69-4718-9590-EFC70C3A1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0A071-9F38-443D-8567-D4E95F7F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364"/>
            <a:ext cx="17610138" cy="88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6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73246F-66DE-4F36-B597-7CF71200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591" y="589941"/>
            <a:ext cx="6134956" cy="872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8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1CF6-5A59-4F11-9DDE-5C3083B2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Tw Cen MT Condensed" panose="020B0606020104020203" pitchFamily="34" charset="0"/>
              </a:rPr>
              <a:t>Portfolio Feedback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E0C536D-67CB-4B61-AAEE-AC8356011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77925"/>
              </p:ext>
            </p:extLst>
          </p:nvPr>
        </p:nvGraphicFramePr>
        <p:xfrm>
          <a:off x="2970293" y="2442106"/>
          <a:ext cx="11669552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000">
                  <a:extLst>
                    <a:ext uri="{9D8B030D-6E8A-4147-A177-3AD203B41FA5}">
                      <a16:colId xmlns:a16="http://schemas.microsoft.com/office/drawing/2014/main" val="2444990020"/>
                    </a:ext>
                  </a:extLst>
                </a:gridCol>
                <a:gridCol w="10131552">
                  <a:extLst>
                    <a:ext uri="{9D8B030D-6E8A-4147-A177-3AD203B41FA5}">
                      <a16:colId xmlns:a16="http://schemas.microsoft.com/office/drawing/2014/main" val="3999458456"/>
                    </a:ext>
                  </a:extLst>
                </a:gridCol>
              </a:tblGrid>
              <a:tr h="468076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latin typeface="Tw Cen MT Condensed" panose="020B0606020104020203" pitchFamily="34" charset="0"/>
                        </a:rPr>
                        <a:t>Supplier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latin typeface="Tw Cen MT Condensed" panose="020B0606020104020203" pitchFamily="34" charset="0"/>
                        </a:rPr>
                        <a:t>Feedback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171185"/>
                  </a:ext>
                </a:extLst>
              </a:tr>
              <a:tr h="381658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Tw Cen MT Condensed" panose="020B0606020104020203" pitchFamily="34" charset="0"/>
                        </a:rPr>
                        <a:t>Sebastian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Tw Cen MT Condensed" panose="020B0606020104020203" pitchFamily="34" charset="0"/>
                        </a:rPr>
                        <a:t>Overview my role in projects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32587"/>
                  </a:ext>
                </a:extLst>
              </a:tr>
              <a:tr h="379026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Tw Cen MT Condensed" panose="020B0606020104020203" pitchFamily="34" charset="0"/>
                        </a:rPr>
                        <a:t>O’Neil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Tw Cen MT Condensed" panose="020B0606020104020203" pitchFamily="34" charset="0"/>
                        </a:rPr>
                        <a:t>Include what kind of designer I </a:t>
                      </a:r>
                      <a:r>
                        <a:rPr lang="en-AU" sz="2000" dirty="0" err="1">
                          <a:latin typeface="Tw Cen MT Condensed" panose="020B0606020104020203" pitchFamily="34" charset="0"/>
                        </a:rPr>
                        <a:t>wanna</a:t>
                      </a:r>
                      <a:r>
                        <a:rPr lang="en-AU" sz="2000" dirty="0">
                          <a:latin typeface="Tw Cen MT Condensed" panose="020B0606020104020203" pitchFamily="34" charset="0"/>
                        </a:rPr>
                        <a:t> be in intro &amp; merge home/about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90497"/>
                  </a:ext>
                </a:extLst>
              </a:tr>
              <a:tr h="382974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Tw Cen MT Condensed" panose="020B0606020104020203" pitchFamily="34" charset="0"/>
                        </a:rPr>
                        <a:t>Sebastian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Tw Cen MT Condensed" panose="020B0606020104020203" pitchFamily="34" charset="0"/>
                        </a:rPr>
                        <a:t>Instead of just saying what went wrong in a project, say how I now proceed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32078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Tw Cen MT Condensed" panose="020B0606020104020203" pitchFamily="34" charset="0"/>
                        </a:rPr>
                        <a:t>Myles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Tw Cen MT Condensed" panose="020B0606020104020203" pitchFamily="34" charset="0"/>
                        </a:rPr>
                        <a:t>Include your process in another page with wireframes, GDDs, testing sheets, 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85344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33845"/>
                  </a:ext>
                </a:extLst>
              </a:tr>
              <a:tr h="454810"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430774"/>
                  </a:ext>
                </a:extLst>
              </a:tr>
              <a:tr h="406042"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996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81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64</Words>
  <Application>Microsoft Office PowerPoint</Application>
  <PresentationFormat>Custom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 Condensed</vt:lpstr>
      <vt:lpstr>Office Theme</vt:lpstr>
      <vt:lpstr>William Beaven Portfolio Evidence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Portfolio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Beaven Portfolio Evidence</dc:title>
  <dc:creator>William Beaven</dc:creator>
  <cp:lastModifiedBy>William Beaven</cp:lastModifiedBy>
  <cp:revision>4</cp:revision>
  <dcterms:created xsi:type="dcterms:W3CDTF">2021-12-01T22:17:47Z</dcterms:created>
  <dcterms:modified xsi:type="dcterms:W3CDTF">2021-12-03T05:23:51Z</dcterms:modified>
</cp:coreProperties>
</file>