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FFE5723_A5AFD3F9.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A5C_663D0AD7.xml" ContentType="application/vnd.ms-powerpoint.comments+xml"/>
  <Override PartName="/ppt/comments/modernComment_7FFFD62A_C48E9E11.xml" ContentType="application/vnd.ms-powerpoint.comments+xml"/>
  <Override PartName="/ppt/comments/modernComment_7FFFD61E_41605F76.xml" ContentType="application/vnd.ms-powerpoint.comments+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comments/modernComment_7FFFD625_80380EB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4"/>
    <p:sldMasterId id="2147483701" r:id="rId5"/>
  </p:sldMasterIdLst>
  <p:notesMasterIdLst>
    <p:notesMasterId r:id="rId23"/>
  </p:notesMasterIdLst>
  <p:sldIdLst>
    <p:sldId id="302" r:id="rId6"/>
    <p:sldId id="2147374883" r:id="rId7"/>
    <p:sldId id="2147472928" r:id="rId8"/>
    <p:sldId id="2147374186" r:id="rId9"/>
    <p:sldId id="2147472947" r:id="rId10"/>
    <p:sldId id="2652" r:id="rId11"/>
    <p:sldId id="2147472938" r:id="rId12"/>
    <p:sldId id="2147472939" r:id="rId13"/>
    <p:sldId id="2147472940" r:id="rId14"/>
    <p:sldId id="2147472926" r:id="rId15"/>
    <p:sldId id="2147472949" r:id="rId16"/>
    <p:sldId id="2147472943" r:id="rId17"/>
    <p:sldId id="2147472930" r:id="rId18"/>
    <p:sldId id="2147472931" r:id="rId19"/>
    <p:sldId id="1482" r:id="rId20"/>
    <p:sldId id="2147472942" r:id="rId21"/>
    <p:sldId id="214747293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4" userDrawn="1">
          <p15:clr>
            <a:srgbClr val="9AA0A6"/>
          </p15:clr>
        </p15:guide>
        <p15:guide id="2" pos="288"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4" roundtripDataSignature="AMtx7mhHWslDNnhnn9ww6qmHqdcByx/B5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65F721B6-FD5E-F16C-DC37-42D01610A0E6}" name="Gradus, Patrick" initials="GP" userId="S::pgradus@kpmg.com::ac687a6b-6b6f-4e60-818f-9bda18da9952" providerId="AD"/>
  <p188:author id="{4A1D96F0-5764-FD74-F680-1EB201CB0366}" name="Rodriguez, Theresa" initials="RT" userId="S::theresa.rodriguez@corewellhealth.org::92370685-1409-4dd8-ba4c-421eba8d040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000000"/>
    <a:srgbClr val="0091DA"/>
    <a:srgbClr val="0BA1AC"/>
    <a:srgbClr val="00ABC8"/>
    <a:srgbClr val="18C8D4"/>
    <a:srgbClr val="005ABF"/>
    <a:srgbClr val="00B050"/>
    <a:srgbClr val="2A8FFF"/>
    <a:srgbClr val="076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5BB8D-F871-429D-98FE-2904072DDD9A}" v="451" dt="2023-02-27T20:47:38.192"/>
    <p1510:client id="{D5FCFB25-B5E9-4307-A1E8-D31D35AA05CF}" v="430" dt="2023-02-27T18:51:15.915"/>
  </p1510:revLst>
</p1510:revInfo>
</file>

<file path=ppt/tableStyles.xml><?xml version="1.0" encoding="utf-8"?>
<a:tblStyleLst xmlns:a="http://schemas.openxmlformats.org/drawingml/2006/main" def="{225F9A1D-F6BD-493E-B97D-BDC6898FBACB}">
  <a:tblStyle styleId="{225F9A1D-F6BD-493E-B97D-BDC6898FBACB}"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4"/>
        <p:guide pos="28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35" Type="http://schemas.openxmlformats.org/officeDocument/2006/relationships/presProps" Target="presProps.xml"/></Relationships>
</file>

<file path=ppt/comments/modernComment_7FFE5723_A5AFD3F9.xml><?xml version="1.0" encoding="utf-8"?>
<p188:cmLst xmlns:a="http://schemas.openxmlformats.org/drawingml/2006/main" xmlns:r="http://schemas.openxmlformats.org/officeDocument/2006/relationships" xmlns:p188="http://schemas.microsoft.com/office/powerpoint/2018/8/main">
  <p188:cm id="{790A42F0-32F6-415D-A837-9C22F71C0DF0}" authorId="{4A1D96F0-5764-FD74-F680-1EB201CB0366}" created="2023-02-23T15:57:22.361">
    <ac:deMkLst xmlns:ac="http://schemas.microsoft.com/office/drawing/2013/main/command">
      <pc:docMk xmlns:pc="http://schemas.microsoft.com/office/powerpoint/2013/main/command"/>
      <pc:sldMk xmlns:pc="http://schemas.microsoft.com/office/powerpoint/2013/main/command" cId="2779763705" sldId="2147374883"/>
      <ac:spMk id="2" creationId="{91EE3312-BFBC-4605-B9B8-F670782719A5}"/>
    </ac:deMkLst>
    <p188:replyLst>
      <p188:reply id="{4EACC333-578F-428D-8947-476C5C3E8ABC}" authorId="{65F721B6-FD5E-F16C-DC37-42D01610A0E6}" created="2023-02-24T20:35:04.675">
        <p188:txBody>
          <a:bodyPr/>
          <a:lstStyle/>
          <a:p>
            <a:r>
              <a:rPr lang="en-US"/>
              <a:t>Rephrased the fifth bullet point and added a questions slide (11) to deck.</a:t>
            </a:r>
          </a:p>
        </p188:txBody>
      </p188:reply>
    </p188:replyLst>
    <p188:txBody>
      <a:bodyPr/>
      <a:lstStyle/>
      <a:p>
        <a:r>
          <a:rPr lang="en-US"/>
          <a:t>We may want to have a back pocket script, common response or something for the full ERP Training team to have should a lead or SME want to focus on 5th bullet immediately. How does our team respond with the SME/Lead mentions add'l training? </a:t>
        </a:r>
      </a:p>
    </p188:txBody>
  </p188:cm>
</p188:cmLst>
</file>

<file path=ppt/comments/modernComment_7FFFD61E_41605F76.xml><?xml version="1.0" encoding="utf-8"?>
<p188:cmLst xmlns:a="http://schemas.openxmlformats.org/drawingml/2006/main" xmlns:r="http://schemas.openxmlformats.org/officeDocument/2006/relationships" xmlns:p188="http://schemas.microsoft.com/office/powerpoint/2018/8/main">
  <p188:cm id="{41602FAB-ACBB-4F23-92E7-EB6BE4A416A8}" authorId="{4A1D96F0-5764-FD74-F680-1EB201CB0366}" created="2023-02-23T15:47:30.589">
    <ac:txMkLst xmlns:ac="http://schemas.microsoft.com/office/drawing/2013/main/command">
      <pc:docMk xmlns:pc="http://schemas.microsoft.com/office/powerpoint/2013/main/command"/>
      <pc:sldMk xmlns:pc="http://schemas.microsoft.com/office/powerpoint/2013/main/command" cId="1096834934" sldId="2147472926"/>
      <ac:spMk id="20" creationId="{8402E47B-38FE-42EA-837B-CD3502D3D408}"/>
      <ac:txMk cp="117" len="7">
        <ac:context len="412" hash="1707644255"/>
      </ac:txMk>
    </ac:txMkLst>
    <p188:pos x="2060222" y="698499"/>
    <p188:txBody>
      <a:bodyPr/>
      <a:lstStyle/>
      <a:p>
        <a:r>
          <a:rPr lang="en-US"/>
          <a:t>Is a script intended for a video or KAs or both?</a:t>
        </a:r>
      </a:p>
    </p188:txBody>
  </p188:cm>
  <p188:cm id="{1B191E28-36F2-497D-BD82-5BAB4C001932}" authorId="{4A1D96F0-5764-FD74-F680-1EB201CB0366}" created="2023-02-23T15:48:42.919">
    <pc:sldMkLst xmlns:pc="http://schemas.microsoft.com/office/powerpoint/2013/main/command">
      <pc:docMk/>
      <pc:sldMk cId="1096834934" sldId="2147472926"/>
    </pc:sldMkLst>
    <p188:txBody>
      <a:bodyPr/>
      <a:lstStyle/>
      <a:p>
        <a:r>
          <a:rPr lang="en-US"/>
          <a:t>Overall, are these next steps for both training team and SMEs? Could be helpful indicating who has what responsibility to we can be clear from the gate on responsibilities.</a:t>
        </a:r>
      </a:p>
    </p188:txBody>
  </p188:cm>
  <p188:cm id="{56D135E1-34B8-4897-BAFB-7D7CB1714D57}" authorId="{4A1D96F0-5764-FD74-F680-1EB201CB0366}" created="2023-02-23T15:49:41.453">
    <ac:deMkLst xmlns:ac="http://schemas.microsoft.com/office/drawing/2013/main/command">
      <pc:docMk xmlns:pc="http://schemas.microsoft.com/office/powerpoint/2013/main/command"/>
      <pc:sldMk xmlns:pc="http://schemas.microsoft.com/office/powerpoint/2013/main/command" cId="1096834934" sldId="2147472926"/>
      <ac:spMk id="21" creationId="{D4E83477-68B3-4C0A-846B-2AF44434BB7B}"/>
    </ac:deMkLst>
    <p188:txBody>
      <a:bodyPr/>
      <a:lstStyle/>
      <a:p>
        <a:r>
          <a:rPr lang="en-US"/>
          <a:t>Is this a collaborative effort or just on one 'party'?</a:t>
        </a:r>
      </a:p>
    </p188:txBody>
  </p188:cm>
  <p188:cm id="{4FBAA093-488E-4530-888F-286871F5C735}" authorId="{4A1D96F0-5764-FD74-F680-1EB201CB0366}" created="2023-02-23T15:50:13.564">
    <ac:txMkLst xmlns:ac="http://schemas.microsoft.com/office/drawing/2013/main/command">
      <pc:docMk xmlns:pc="http://schemas.microsoft.com/office/powerpoint/2013/main/command"/>
      <pc:sldMk xmlns:pc="http://schemas.microsoft.com/office/powerpoint/2013/main/command" cId="1096834934" sldId="2147472926"/>
      <ac:spMk id="20" creationId="{8402E47B-38FE-42EA-837B-CD3502D3D408}"/>
      <ac:txMk cp="206" len="2">
        <ac:context len="412" hash="1707644255"/>
      </ac:txMk>
    </ac:txMkLst>
    <p188:pos x="479777" y="1121833"/>
    <p188:txBody>
      <a:bodyPr/>
      <a:lstStyle/>
      <a:p>
        <a:r>
          <a:rPr lang="en-US"/>
          <a:t>How will this be done? In system? On KA? Who's responsibility?</a:t>
        </a:r>
      </a:p>
    </p188:txBody>
  </p188:cm>
  <p188:cm id="{BFC02B95-3E1C-4BB0-A314-E7B3E54B56EB}" authorId="{4A1D96F0-5764-FD74-F680-1EB201CB0366}" created="2023-02-23T15:51:01.925">
    <ac:txMkLst xmlns:ac="http://schemas.microsoft.com/office/drawing/2013/main/command">
      <pc:docMk xmlns:pc="http://schemas.microsoft.com/office/powerpoint/2013/main/command"/>
      <pc:sldMk xmlns:pc="http://schemas.microsoft.com/office/powerpoint/2013/main/command" cId="1096834934" sldId="2147472926"/>
      <ac:spMk id="20" creationId="{8402E47B-38FE-42EA-837B-CD3502D3D408}"/>
      <ac:txMk cp="295" len="3">
        <ac:context len="412" hash="1707644255"/>
      </ac:txMk>
    </ac:txMkLst>
    <p188:pos x="924277" y="1389944"/>
    <p188:txBody>
      <a:bodyPr/>
      <a:lstStyle/>
      <a:p>
        <a:r>
          <a:rPr lang="en-US"/>
          <a:t>Can you help me understand what this means? Is the SME calling out the new content/purpose for KA?</a:t>
        </a:r>
      </a:p>
    </p188:txBody>
  </p188:cm>
  <p188:cm id="{48AE09FD-C015-4979-A365-1E5F8CFA4AC0}" authorId="{4A1D96F0-5764-FD74-F680-1EB201CB0366}" created="2023-02-23T15:52:48.710">
    <ac:deMkLst xmlns:ac="http://schemas.microsoft.com/office/drawing/2013/main/command">
      <pc:docMk xmlns:pc="http://schemas.microsoft.com/office/powerpoint/2013/main/command"/>
      <pc:sldMk xmlns:pc="http://schemas.microsoft.com/office/powerpoint/2013/main/command" cId="1096834934" sldId="2147472926"/>
      <ac:spMk id="21" creationId="{D4E83477-68B3-4C0A-846B-2AF44434BB7B}"/>
    </ac:deMkLst>
    <p188:txBody>
      <a:bodyPr/>
      <a:lstStyle/>
      <a:p>
        <a:r>
          <a:rPr lang="en-US"/>
          <a:t>Consider rewording. If SMEs are mostly facilitators, this could be confusing as written.</a:t>
        </a:r>
      </a:p>
    </p188:txBody>
  </p188:cm>
</p188:cmLst>
</file>

<file path=ppt/comments/modernComment_7FFFD625_80380EB0.xml><?xml version="1.0" encoding="utf-8"?>
<p188:cmLst xmlns:a="http://schemas.openxmlformats.org/drawingml/2006/main" xmlns:r="http://schemas.openxmlformats.org/officeDocument/2006/relationships" xmlns:p188="http://schemas.microsoft.com/office/powerpoint/2018/8/main">
  <p188:cm id="{46F45121-990C-4928-968E-6908B8D95F95}" authorId="{4A1D96F0-5764-FD74-F680-1EB201CB0366}" created="2023-02-23T15:55:16.591">
    <ac:txMkLst xmlns:ac="http://schemas.microsoft.com/office/drawing/2013/main/command">
      <pc:docMk xmlns:pc="http://schemas.microsoft.com/office/powerpoint/2013/main/command"/>
      <pc:sldMk xmlns:pc="http://schemas.microsoft.com/office/powerpoint/2013/main/command" cId="2151157424" sldId="2147472933"/>
      <ac:spMk id="3" creationId="{39EF00F1-57EA-4D31-A605-88261813A8E2}"/>
      <ac:txMk cp="354">
        <ac:context len="454" hash="2298287727"/>
      </ac:txMk>
    </ac:txMkLst>
    <p188:pos x="4519041" y="626268"/>
    <p188:replyLst>
      <p188:reply id="{A9DD9EE1-4F0D-41D2-9A85-9BDCB4591B2F}" authorId="{65F721B6-FD5E-F16C-DC37-42D01610A0E6}" created="2023-02-24T20:56:53.218">
        <p188:txBody>
          <a:bodyPr/>
          <a:lstStyle/>
          <a:p>
            <a:r>
              <a:rPr lang="en-US"/>
              <a:t>Language edited to assert all training materials will be provided. </a:t>
            </a:r>
          </a:p>
        </p188:txBody>
      </p188:reply>
    </p188:replyLst>
    <p188:txBody>
      <a:bodyPr/>
      <a:lstStyle/>
      <a:p>
        <a:r>
          <a:rPr lang="en-US"/>
          <a:t>Does this mean a video recording of a vILT or demo?</a:t>
        </a:r>
      </a:p>
    </p188:txBody>
  </p188:cm>
</p188:cmLst>
</file>

<file path=ppt/comments/modernComment_7FFFD62A_C48E9E11.xml><?xml version="1.0" encoding="utf-8"?>
<p188:cmLst xmlns:a="http://schemas.openxmlformats.org/drawingml/2006/main" xmlns:r="http://schemas.openxmlformats.org/officeDocument/2006/relationships" xmlns:p188="http://schemas.microsoft.com/office/powerpoint/2018/8/main">
  <p188:cm id="{A3139729-5BE3-40E0-97DC-DF35E37B4A38}" authorId="{4A1D96F0-5764-FD74-F680-1EB201CB0366}" created="2023-02-23T20:59:53.161">
    <pc:sldMkLst xmlns:pc="http://schemas.microsoft.com/office/powerpoint/2013/main/command">
      <pc:docMk/>
      <pc:sldMk cId="3297680913" sldId="2147472938"/>
    </pc:sldMkLst>
    <p188:replyLst>
      <p188:reply id="{9F83C71F-75F0-4070-8A2C-2AECCA293942}" authorId="{65F721B6-FD5E-F16C-DC37-42D01610A0E6}" created="2023-02-24T18:56:09.108">
        <p188:txBody>
          <a:bodyPr/>
          <a:lstStyle/>
          <a:p>
            <a:r>
              <a:rPr lang="en-US"/>
              <a:t>The deck will be presented by each domain working group to separate functional areas. The Update slides will then be specific to each functional area. </a:t>
            </a:r>
          </a:p>
        </p188:txBody>
      </p188:reply>
    </p188:replyLst>
    <p188:txBody>
      <a:bodyPr/>
      <a:lstStyle/>
      <a:p>
        <a:r>
          <a:rPr lang="en-US"/>
          <a:t>Will we have a version per domain? Meaning 3 separate copies of the deck? Or will the Title slide indicate the domain? (relevant for slides 7-10)</a:t>
        </a:r>
      </a:p>
    </p188:txBody>
  </p188:cm>
</p188:cmLst>
</file>

<file path=ppt/comments/modernComment_A5C_663D0AD7.xml><?xml version="1.0" encoding="utf-8"?>
<p188:cmLst xmlns:a="http://schemas.openxmlformats.org/drawingml/2006/main" xmlns:r="http://schemas.openxmlformats.org/officeDocument/2006/relationships" xmlns:p188="http://schemas.microsoft.com/office/powerpoint/2018/8/main">
  <p188:cm id="{07A74EF6-826D-4735-ADE0-46FF95095D50}" authorId="{4A1D96F0-5764-FD74-F680-1EB201CB0366}" created="2023-02-23T15:44:17.394">
    <pc:sldMkLst xmlns:pc="http://schemas.microsoft.com/office/powerpoint/2013/main/command">
      <pc:docMk/>
      <pc:sldMk cId="1715276503" sldId="2652"/>
    </pc:sldMkLst>
    <p188:replyLst>
      <p188:reply id="{17744A0A-EB64-4D2E-AEDA-6F90677F00C7}" authorId="{65F721B6-FD5E-F16C-DC37-42D01610A0E6}" created="2023-02-24T18:02:44.234">
        <p188:txBody>
          <a:bodyPr/>
          <a:lstStyle/>
          <a:p>
            <a:r>
              <a:rPr lang="en-US"/>
              <a:t>This will be  the process for all types of training.</a:t>
            </a:r>
          </a:p>
        </p188:txBody>
      </p188:reply>
    </p188:replyLst>
    <p188:txBody>
      <a:bodyPr/>
      <a:lstStyle/>
      <a:p>
        <a:r>
          <a:rPr lang="en-US"/>
          <a:t>Is this inclusive of all types of training (Videos, ILT/vILT, KAs)? Or, specific to just KAs?</a:t>
        </a:r>
      </a:p>
    </p188:txBody>
  </p188:cm>
  <p188:cm id="{FBB71D03-9F71-4ABB-953F-A42ED5693374}" authorId="{4A1D96F0-5764-FD74-F680-1EB201CB0366}" created="2023-02-23T15:44:45.442">
    <ac:deMkLst xmlns:ac="http://schemas.microsoft.com/office/drawing/2013/main/command">
      <pc:docMk xmlns:pc="http://schemas.microsoft.com/office/powerpoint/2013/main/command"/>
      <pc:sldMk xmlns:pc="http://schemas.microsoft.com/office/powerpoint/2013/main/command" cId="1715276503" sldId="2652"/>
      <ac:grpSpMk id="7" creationId="{388A3EEF-ED53-475E-A50C-7FC08B23A60F}"/>
    </ac:deMkLst>
    <p188:replyLst>
      <p188:reply id="{92FF90D2-6450-4787-AC2E-5E3BE1161927}" authorId="{65F721B6-FD5E-F16C-DC37-42D01610A0E6}" created="2023-02-24T18:02:07.670">
        <p188:txBody>
          <a:bodyPr/>
          <a:lstStyle/>
          <a:p>
            <a:r>
              <a:rPr lang="en-US"/>
              <a:t>I've added a blue star on the chest of the Corewell Lead to distinguish them from everyone else.  </a:t>
            </a:r>
          </a:p>
        </p188:txBody>
      </p188:reply>
    </p188:replyLst>
    <p188:txBody>
      <a:bodyPr/>
      <a:lstStyle/>
      <a:p>
        <a:r>
          <a:rPr lang="en-US"/>
          <a:t>Should the Corewell Lead have a different color shirt or something to differentiate 'title'?</a:t>
        </a:r>
      </a:p>
    </p188:txBody>
  </p188:cm>
  <p188:cm id="{2EB546FA-83C5-4C84-A347-B77AB5427CEC}" authorId="{4A1D96F0-5764-FD74-F680-1EB201CB0366}" created="2023-02-23T20:57:59.049">
    <pc:sldMkLst xmlns:pc="http://schemas.microsoft.com/office/powerpoint/2013/main/command">
      <pc:docMk/>
      <pc:sldMk cId="1715276503" sldId="2652"/>
    </pc:sldMkLst>
    <p188:replyLst>
      <p188:reply id="{2FFE7ECF-95AC-417D-BC05-A3115B7F795E}" authorId="{65F721B6-FD5E-F16C-DC37-42D01610A0E6}" created="2023-02-24T20:38:03.037">
        <p188:txBody>
          <a:bodyPr/>
          <a:lstStyle/>
          <a:p>
            <a:r>
              <a:rPr lang="en-US"/>
              <a:t>ERP Training Lead was added to the steps and details outlining their role in the process. They all have a blue star emblazoned on their chest to signify difference.</a:t>
            </a:r>
          </a:p>
        </p188:txBody>
      </p188:reply>
    </p188:replyLst>
    <p188:txBody>
      <a:bodyPr/>
      <a:lstStyle/>
      <a:p>
        <a:r>
          <a:rPr lang="en-US"/>
          <a:t>Can we add ERP Training Lead or WD Training Lead?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0" tIns="0" rIns="0" bIns="0" anchor="t" anchorCtr="0">
            <a:noAutofit/>
          </a:bodyPr>
          <a:lstStyle>
            <a:lvl1pPr marL="457200" marR="0" lvl="0"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marR="0" lvl="0" indent="0" algn="l" defTabSz="914400" rtl="0" eaLnBrk="1" fontAlgn="auto" latinLnBrk="0" hangingPunct="1">
              <a:lnSpc>
                <a:spcPct val="100000"/>
              </a:lnSpc>
              <a:spcBef>
                <a:spcPts val="600"/>
              </a:spcBef>
              <a:spcAft>
                <a:spcPts val="0"/>
              </a:spcAft>
              <a:buClr>
                <a:schemeClr val="dk1"/>
              </a:buClr>
              <a:buSzPts val="1200"/>
              <a:buFont typeface="Arial"/>
              <a:buNone/>
              <a:tabLst/>
              <a:defRPr/>
            </a:pPr>
            <a:r>
              <a:rPr lang="en-US" sz="1800"/>
              <a:t>The training team has been tasked with helping to support new BH Team members as they integrate with SH and transition to Workday.  </a:t>
            </a:r>
            <a:r>
              <a:rPr lang="en-US" sz="1200">
                <a:solidFill>
                  <a:schemeClr val="tx1"/>
                </a:solidFill>
              </a:rPr>
              <a:t>As part of the BHSH integration, we are updating our ERP ecosystem, which will include two cloud-based solutions, Workday and ServiceNow, to achieve our goals of creating an adaptable and agile, future-focused healthcare organization. </a:t>
            </a:r>
          </a:p>
          <a:p>
            <a:pPr marL="152400" marR="0" lvl="0" indent="0" algn="l" defTabSz="914400" rtl="0" eaLnBrk="1" fontAlgn="auto" latinLnBrk="0" hangingPunct="1">
              <a:lnSpc>
                <a:spcPct val="100000"/>
              </a:lnSpc>
              <a:spcBef>
                <a:spcPts val="600"/>
              </a:spcBef>
              <a:spcAft>
                <a:spcPts val="0"/>
              </a:spcAft>
              <a:buClr>
                <a:schemeClr val="dk1"/>
              </a:buClr>
              <a:buSzPts val="1200"/>
              <a:buFont typeface="Arial"/>
              <a:buNone/>
              <a:tabLst/>
              <a:defRPr/>
            </a:pPr>
            <a:endParaRPr lang="en-US" sz="1200" b="0">
              <a:solidFill>
                <a:schemeClr val="tx1"/>
              </a:solidFill>
            </a:endParaRPr>
          </a:p>
          <a:p>
            <a:pPr marL="152400" marR="0" lvl="0" indent="0" algn="l" defTabSz="914400" rtl="0" eaLnBrk="1" fontAlgn="auto" latinLnBrk="0" hangingPunct="1">
              <a:lnSpc>
                <a:spcPct val="100000"/>
              </a:lnSpc>
              <a:spcBef>
                <a:spcPts val="600"/>
              </a:spcBef>
              <a:spcAft>
                <a:spcPts val="0"/>
              </a:spcAft>
              <a:buClr>
                <a:schemeClr val="dk1"/>
              </a:buClr>
              <a:buSzPts val="1200"/>
              <a:buFont typeface="Arial"/>
              <a:buNone/>
              <a:tabLst/>
              <a:defRPr/>
            </a:pPr>
            <a:endParaRPr lang="en-US" b="0">
              <a:solidFill>
                <a:schemeClr val="tx1"/>
              </a:solidFill>
            </a:endParaRPr>
          </a:p>
          <a:p>
            <a:pPr marL="152400" indent="0">
              <a:buNone/>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smtClean="0">
                <a:solidFill>
                  <a:schemeClr val="dk1"/>
                </a:solidFill>
                <a:latin typeface="Arial"/>
                <a:ea typeface="Arial"/>
                <a:cs typeface="Arial"/>
                <a:sym typeface="Arial"/>
              </a:rPr>
              <a:t>2</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716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87B75-8543-704F-A89D-9A71560E6C02}"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09965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 lvl="0" indent="0" algn="l" rtl="0">
              <a:buClr>
                <a:schemeClr val="accent1"/>
              </a:buClr>
              <a:buFont typeface="Arial" panose="020B0604020202020204" pitchFamily="34" charset="0"/>
              <a:buNone/>
            </a:pPr>
            <a:r>
              <a:rPr lang="en-US"/>
              <a:t>Human Resources include </a:t>
            </a:r>
            <a:r>
              <a:rPr lang="en-US" sz="1200" b="1" kern="1200">
                <a:solidFill>
                  <a:srgbClr val="000000"/>
                </a:solidFill>
                <a:latin typeface="Arial" panose="020B0604020202020204" pitchFamily="34" charset="0"/>
                <a:ea typeface="+mn-ea"/>
                <a:cs typeface="Arial" panose="020B0604020202020204" pitchFamily="34" charset="0"/>
              </a:rPr>
              <a:t>Absence, Benefits, Compensation, Core HCM, Learning, Recruiting, Talent Management, Time</a:t>
            </a:r>
          </a:p>
          <a:p>
            <a:pPr marL="13" lvl="0" indent="0" algn="l" rtl="0">
              <a:buClr>
                <a:schemeClr val="accent1"/>
              </a:buClr>
              <a:buFont typeface="Arial" panose="020B0604020202020204" pitchFamily="34" charset="0"/>
              <a:buNone/>
            </a:pPr>
            <a:endParaRPr lang="en-US" sz="1200" b="1" kern="1200">
              <a:solidFill>
                <a:srgbClr val="000000"/>
              </a:solidFill>
              <a:latin typeface="Arial" panose="020B0604020202020204" pitchFamily="34" charset="0"/>
              <a:ea typeface="+mn-ea"/>
              <a:cs typeface="Arial" panose="020B0604020202020204" pitchFamily="34" charset="0"/>
            </a:endParaRPr>
          </a:p>
          <a:p>
            <a:pPr marL="13" lvl="0" indent="0" algn="l" rtl="0">
              <a:buClr>
                <a:schemeClr val="accent1"/>
              </a:buClr>
              <a:buFont typeface="Arial" panose="020B0604020202020204" pitchFamily="34" charset="0"/>
              <a:buNone/>
            </a:pPr>
            <a:r>
              <a:rPr lang="en-US" sz="1200" b="0" kern="1200">
                <a:solidFill>
                  <a:srgbClr val="000000"/>
                </a:solidFill>
                <a:latin typeface="Arial" panose="020B0604020202020204" pitchFamily="34" charset="0"/>
                <a:ea typeface="+mn-ea"/>
                <a:cs typeface="Arial" panose="020B0604020202020204" pitchFamily="34" charset="0"/>
              </a:rPr>
              <a:t>Finance includes </a:t>
            </a:r>
            <a:r>
              <a:rPr lang="en-US" sz="1200" b="1" kern="1200">
                <a:solidFill>
                  <a:srgbClr val="000000"/>
                </a:solidFill>
                <a:latin typeface="Arial" panose="020B0604020202020204" pitchFamily="34" charset="0"/>
                <a:ea typeface="+mn-ea"/>
                <a:cs typeface="Arial" panose="020B0604020202020204" pitchFamily="34" charset="0"/>
              </a:rPr>
              <a:t>Banking &amp; Settlement, Business</a:t>
            </a:r>
            <a:r>
              <a:rPr lang="en-US" sz="1200" b="1" kern="1200" baseline="0">
                <a:solidFill>
                  <a:srgbClr val="000000"/>
                </a:solidFill>
                <a:latin typeface="Arial" panose="020B0604020202020204" pitchFamily="34" charset="0"/>
                <a:ea typeface="+mn-ea"/>
                <a:cs typeface="Arial" panose="020B0604020202020204" pitchFamily="34" charset="0"/>
              </a:rPr>
              <a:t> Assets, Customer Accounts, Expenses, Financial Accounting, Financial Reporting, Endowments, Grants, Payroll, Projects, Supplier Accounts</a:t>
            </a:r>
          </a:p>
          <a:p>
            <a:pPr marL="13" lvl="0" indent="0" algn="l" rtl="0">
              <a:buClr>
                <a:schemeClr val="accent1"/>
              </a:buClr>
              <a:buFont typeface="Arial" panose="020B0604020202020204" pitchFamily="34" charset="0"/>
              <a:buNone/>
            </a:pPr>
            <a:endParaRPr lang="en-US" sz="1200" b="1" kern="1200" baseline="0">
              <a:solidFill>
                <a:srgbClr val="000000"/>
              </a:solidFill>
              <a:latin typeface="Arial" panose="020B0604020202020204" pitchFamily="34" charset="0"/>
              <a:ea typeface="+mn-ea"/>
              <a:cs typeface="Arial" panose="020B0604020202020204" pitchFamily="34" charset="0"/>
            </a:endParaRPr>
          </a:p>
          <a:p>
            <a:pPr marL="13" lvl="0" indent="0" algn="l" rtl="0">
              <a:buClr>
                <a:schemeClr val="accent1"/>
              </a:buClr>
              <a:buFont typeface="Arial" panose="020B0604020202020204" pitchFamily="34" charset="0"/>
              <a:buNone/>
            </a:pPr>
            <a:r>
              <a:rPr lang="en-US" sz="1200" b="0" kern="1200" baseline="0">
                <a:solidFill>
                  <a:srgbClr val="000000"/>
                </a:solidFill>
                <a:latin typeface="Arial" panose="020B0604020202020204" pitchFamily="34" charset="0"/>
                <a:ea typeface="+mn-ea"/>
                <a:cs typeface="Arial" panose="020B0604020202020204" pitchFamily="34" charset="0"/>
              </a:rPr>
              <a:t>Supply Chain Management includes </a:t>
            </a:r>
            <a:r>
              <a:rPr lang="en-US" sz="1200" b="1" kern="1200" baseline="0">
                <a:solidFill>
                  <a:srgbClr val="000000"/>
                </a:solidFill>
                <a:latin typeface="Arial" panose="020B0604020202020204" pitchFamily="34" charset="0"/>
                <a:ea typeface="+mn-ea"/>
                <a:cs typeface="Arial" panose="020B0604020202020204" pitchFamily="34" charset="0"/>
              </a:rPr>
              <a:t>Inventory, Procurement, Reporting</a:t>
            </a:r>
          </a:p>
          <a:p>
            <a:pPr marL="13" lvl="0" indent="0" algn="l" rtl="0">
              <a:buClr>
                <a:schemeClr val="accent1"/>
              </a:buClr>
              <a:buFont typeface="Arial" panose="020B0604020202020204" pitchFamily="34" charset="0"/>
              <a:buNone/>
            </a:pPr>
            <a:endParaRPr lang="en-US" sz="1200" b="1" kern="1200">
              <a:solidFill>
                <a:srgbClr val="000000"/>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E7EB6F9F-8E5E-444C-A423-300C73CEA9F5}"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0229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CB4B4D-7CA3-9044-876B-883B54F8677D}" type="slidenum">
              <a:rPr lang="en-US" smtClean="0">
                <a:latin typeface="Arial"/>
                <a:ea typeface="Arial"/>
                <a:cs typeface="Arial" panose="020B0604020202020204" pitchFamily="34" charset="0"/>
              </a:rPr>
              <a:pPr/>
              <a:t>6</a:t>
            </a:fld>
            <a:endParaRPr lang="en-US"/>
          </a:p>
        </p:txBody>
      </p:sp>
    </p:spTree>
    <p:extLst>
      <p:ext uri="{BB962C8B-B14F-4D97-AF65-F5344CB8AC3E}">
        <p14:creationId xmlns:p14="http://schemas.microsoft.com/office/powerpoint/2010/main" val="141846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87B75-8543-704F-A89D-9A71560E6C0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2571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000" indent="-228600">
              <a:buFont typeface="+mj-lt"/>
              <a:buAutoNum type="arabicPeriod"/>
            </a:pPr>
            <a:r>
              <a:rPr lang="en-US"/>
              <a:t>SME has proposed new content for training</a:t>
            </a:r>
          </a:p>
          <a:p>
            <a:pPr marL="381000" indent="-228600">
              <a:buFont typeface="+mj-lt"/>
              <a:buAutoNum type="arabicPeriod"/>
            </a:pPr>
            <a:r>
              <a:rPr lang="en-US"/>
              <a:t>Content is scripted by SME for development. </a:t>
            </a:r>
          </a:p>
          <a:p>
            <a:pPr marL="381000" indent="-228600">
              <a:buFont typeface="+mj-lt"/>
              <a:buAutoNum type="arabicPeriod"/>
            </a:pPr>
            <a:r>
              <a:rPr lang="en-US"/>
              <a:t>Data is staged, security roles have been tested, happy path established</a:t>
            </a:r>
          </a:p>
          <a:p>
            <a:pPr marL="381000" indent="-228600">
              <a:buFont typeface="+mj-lt"/>
              <a:buAutoNum type="arabicPeriod"/>
            </a:pPr>
            <a:r>
              <a:rPr lang="en-US"/>
              <a:t>Content is recorded/documented </a:t>
            </a:r>
          </a:p>
          <a:p>
            <a:pPr marL="381000" indent="-228600">
              <a:buFont typeface="+mj-lt"/>
              <a:buAutoNum type="arabicPeriod"/>
            </a:pPr>
            <a:r>
              <a:rPr lang="en-US"/>
              <a:t>KPMG attaches materials to JIRA for Approval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1F2F7B-25EC-4C15-8B35-8CCFD762FD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158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indent="0">
              <a:buNone/>
            </a:pPr>
            <a:r>
              <a:rPr lang="en-US"/>
              <a:t>Steps needed for legacy content</a:t>
            </a:r>
          </a:p>
          <a:p>
            <a:r>
              <a:rPr lang="en-US"/>
              <a:t>CH – Document Legacy content that requires updating and the severity of the update (minor vs major)</a:t>
            </a:r>
          </a:p>
          <a:p>
            <a:r>
              <a:rPr lang="en-US"/>
              <a:t>JIRA generated with legacy content attached and details into what changes are required.</a:t>
            </a:r>
          </a:p>
          <a:p>
            <a:r>
              <a:rPr lang="en-US"/>
              <a:t>KPMG reviews JIRA and provides and further clarifying questions/comments</a:t>
            </a:r>
          </a:p>
          <a:p>
            <a:r>
              <a:rPr lang="en-US"/>
              <a:t>KPMG Develops and revises training updates, followed by attaching updated material to JIRA</a:t>
            </a:r>
          </a:p>
          <a:p>
            <a:r>
              <a:rPr lang="en-US"/>
              <a:t>CH – Reviews, Provides Feedback in JIRA, or Approves Content</a:t>
            </a:r>
          </a:p>
          <a:p>
            <a:r>
              <a:rPr lang="en-US"/>
              <a:t>KPMG Publishes updated material (Source, and applicable Links)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1F2F7B-25EC-4C15-8B35-8CCFD762FD8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3704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8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11480" y="1282700"/>
            <a:ext cx="6172200" cy="1734820"/>
          </a:xfrm>
        </p:spPr>
        <p:txBody>
          <a:bodyPr anchor="b"/>
          <a:lstStyle>
            <a:lvl1pPr algn="l">
              <a:lnSpc>
                <a:spcPct val="90000"/>
              </a:lnSpc>
              <a:defRPr sz="4000" spc="-50" baseline="0">
                <a:solidFill>
                  <a:srgbClr val="0ED7E5"/>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11480" y="3566160"/>
            <a:ext cx="6172200" cy="365760"/>
          </a:xfrm>
        </p:spPr>
        <p:txBody>
          <a:bodyPr>
            <a:noAutofit/>
          </a:bodyPr>
          <a:lstStyle>
            <a:lvl1pPr marL="0" indent="0" algn="l">
              <a:spcBef>
                <a:spcPts val="0"/>
              </a:spcBef>
              <a:buNone/>
              <a:defRPr sz="1800">
                <a:solidFill>
                  <a:schemeClr val="tx1"/>
                </a:solidFill>
              </a:defRPr>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[Presenter Name]</a:t>
            </a:r>
          </a:p>
        </p:txBody>
      </p:sp>
      <p:sp>
        <p:nvSpPr>
          <p:cNvPr id="12" name="Text Placeholder 3">
            <a:extLst>
              <a:ext uri="{FF2B5EF4-FFF2-40B4-BE49-F238E27FC236}">
                <a16:creationId xmlns:a16="http://schemas.microsoft.com/office/drawing/2014/main" id="{253666AA-6B16-6340-AF38-96ABF4154B93}"/>
              </a:ext>
            </a:extLst>
          </p:cNvPr>
          <p:cNvSpPr>
            <a:spLocks noGrp="1"/>
          </p:cNvSpPr>
          <p:nvPr>
            <p:ph type="body" sz="quarter" idx="10" hasCustomPrompt="1"/>
          </p:nvPr>
        </p:nvSpPr>
        <p:spPr>
          <a:xfrm>
            <a:off x="409574" y="3931920"/>
            <a:ext cx="6172200" cy="274320"/>
          </a:xfrm>
        </p:spPr>
        <p:txBody>
          <a:bodyPr>
            <a:noAutofit/>
          </a:bodyPr>
          <a:lstStyle>
            <a:lvl1pPr marL="0" indent="0">
              <a:spcBef>
                <a:spcPts val="0"/>
              </a:spcBef>
              <a:buFontTx/>
              <a:buNone/>
              <a:defRPr sz="1200" b="1" cap="all" baseline="0">
                <a:solidFill>
                  <a:schemeClr val="tx1"/>
                </a:solidFill>
              </a:defRPr>
            </a:lvl1pPr>
            <a:lvl2pPr marL="0" indent="0">
              <a:spcBef>
                <a:spcPts val="0"/>
              </a:spcBef>
              <a:buFontTx/>
              <a:buNone/>
              <a:defRPr sz="1200" b="1" cap="all" baseline="0"/>
            </a:lvl2pPr>
            <a:lvl3pPr marL="0" indent="0">
              <a:spcBef>
                <a:spcPts val="0"/>
              </a:spcBef>
              <a:buFontTx/>
              <a:buNone/>
              <a:defRPr sz="1200" b="1" cap="all" baseline="0"/>
            </a:lvl3pPr>
            <a:lvl4pPr marL="0" indent="0">
              <a:spcBef>
                <a:spcPts val="0"/>
              </a:spcBef>
              <a:buFontTx/>
              <a:buNone/>
              <a:defRPr sz="1200" b="1" cap="all" baseline="0"/>
            </a:lvl4pPr>
            <a:lvl5pPr marL="0" indent="0">
              <a:spcBef>
                <a:spcPts val="0"/>
              </a:spcBef>
              <a:buFontTx/>
              <a:buNone/>
              <a:defRPr sz="1200" b="1" cap="all" baseline="0"/>
            </a:lvl5pPr>
            <a:lvl6pPr marL="0" indent="0">
              <a:spcBef>
                <a:spcPts val="0"/>
              </a:spcBef>
              <a:buFontTx/>
              <a:buNone/>
              <a:defRPr sz="1200" b="1" cap="all" baseline="0"/>
            </a:lvl6pPr>
            <a:lvl7pPr marL="0" indent="0">
              <a:spcBef>
                <a:spcPts val="0"/>
              </a:spcBef>
              <a:buFontTx/>
              <a:buNone/>
              <a:defRPr sz="1200" b="1" cap="all" baseline="0"/>
            </a:lvl7pPr>
            <a:lvl8pPr marL="0" indent="0">
              <a:spcBef>
                <a:spcPts val="0"/>
              </a:spcBef>
              <a:buFontTx/>
              <a:buNone/>
              <a:defRPr sz="1200" b="1" cap="all" baseline="0"/>
            </a:lvl8pPr>
            <a:lvl9pPr marL="0" indent="0">
              <a:spcBef>
                <a:spcPts val="0"/>
              </a:spcBef>
              <a:buFontTx/>
              <a:buNone/>
              <a:defRPr sz="1200" b="1" cap="all" baseline="0"/>
            </a:lvl9pPr>
          </a:lstStyle>
          <a:p>
            <a:pPr lvl="0"/>
            <a:r>
              <a:rPr lang="en-US"/>
              <a:t>[MONTH 00, 0000]</a:t>
            </a:r>
          </a:p>
        </p:txBody>
      </p:sp>
      <p:sp>
        <p:nvSpPr>
          <p:cNvPr id="4" name="TextBox 3">
            <a:extLst>
              <a:ext uri="{FF2B5EF4-FFF2-40B4-BE49-F238E27FC236}">
                <a16:creationId xmlns:a16="http://schemas.microsoft.com/office/drawing/2014/main" id="{1485BBD2-1F2C-D943-80F8-7B0091F26A1A}"/>
              </a:ext>
            </a:extLst>
          </p:cNvPr>
          <p:cNvSpPr txBox="1"/>
          <p:nvPr userDrawn="1"/>
        </p:nvSpPr>
        <p:spPr>
          <a:xfrm>
            <a:off x="3798749" y="540048"/>
            <a:ext cx="0" cy="0"/>
          </a:xfrm>
          <a:prstGeom prst="rect">
            <a:avLst/>
          </a:prstGeom>
          <a:noFill/>
        </p:spPr>
        <p:txBody>
          <a:bodyPr wrap="none" lIns="0" tIns="0" rIns="0" bIns="0" rtlCol="0">
            <a:noAutofit/>
          </a:bodyPr>
          <a:lstStyle/>
          <a:p>
            <a:pPr marL="137160" indent="-137160">
              <a:lnSpc>
                <a:spcPct val="100000"/>
              </a:lnSpc>
              <a:spcBef>
                <a:spcPts val="900"/>
              </a:spcBef>
              <a:buSzPct val="100000"/>
              <a:buFont typeface="Arial"/>
              <a:buChar char="•"/>
            </a:pPr>
            <a:endParaRPr lang="en-US" sz="1200"/>
          </a:p>
        </p:txBody>
      </p:sp>
      <p:sp>
        <p:nvSpPr>
          <p:cNvPr id="5" name="TextBox 4">
            <a:extLst>
              <a:ext uri="{FF2B5EF4-FFF2-40B4-BE49-F238E27FC236}">
                <a16:creationId xmlns:a16="http://schemas.microsoft.com/office/drawing/2014/main" id="{B89D07FA-8F9D-DC41-86C3-154CCCE73BF2}"/>
              </a:ext>
            </a:extLst>
          </p:cNvPr>
          <p:cNvSpPr txBox="1"/>
          <p:nvPr userDrawn="1"/>
        </p:nvSpPr>
        <p:spPr>
          <a:xfrm>
            <a:off x="4067908" y="480646"/>
            <a:ext cx="0" cy="0"/>
          </a:xfrm>
          <a:prstGeom prst="rect">
            <a:avLst/>
          </a:prstGeom>
          <a:noFill/>
        </p:spPr>
        <p:txBody>
          <a:bodyPr wrap="none" lIns="0" tIns="0" rIns="0" bIns="0" rtlCol="0">
            <a:noAutofit/>
          </a:bodyPr>
          <a:lstStyle/>
          <a:p>
            <a:pPr marL="137160" indent="-137160">
              <a:lnSpc>
                <a:spcPct val="100000"/>
              </a:lnSpc>
              <a:spcBef>
                <a:spcPts val="900"/>
              </a:spcBef>
              <a:buSzPct val="100000"/>
              <a:buFont typeface="Arial"/>
              <a:buChar char="•"/>
            </a:pPr>
            <a:endParaRPr lang="en-US" sz="1200"/>
          </a:p>
        </p:txBody>
      </p:sp>
      <p:sp>
        <p:nvSpPr>
          <p:cNvPr id="6" name="TextBox 5">
            <a:extLst>
              <a:ext uri="{FF2B5EF4-FFF2-40B4-BE49-F238E27FC236}">
                <a16:creationId xmlns:a16="http://schemas.microsoft.com/office/drawing/2014/main" id="{5D76E8B1-5433-994A-B2AA-BD678374E8B6}"/>
              </a:ext>
            </a:extLst>
          </p:cNvPr>
          <p:cNvSpPr txBox="1"/>
          <p:nvPr userDrawn="1"/>
        </p:nvSpPr>
        <p:spPr>
          <a:xfrm>
            <a:off x="5044339" y="163502"/>
            <a:ext cx="0" cy="0"/>
          </a:xfrm>
          <a:prstGeom prst="rect">
            <a:avLst/>
          </a:prstGeom>
          <a:noFill/>
        </p:spPr>
        <p:txBody>
          <a:bodyPr wrap="none" lIns="0" tIns="0" rIns="0" bIns="0" rtlCol="0">
            <a:noAutofit/>
          </a:bodyPr>
          <a:lstStyle/>
          <a:p>
            <a:pPr marL="0" indent="0">
              <a:lnSpc>
                <a:spcPct val="100000"/>
              </a:lnSpc>
              <a:spcBef>
                <a:spcPts val="900"/>
              </a:spcBef>
              <a:buSzPct val="100000"/>
              <a:buFont typeface="Arial"/>
              <a:buNone/>
            </a:pPr>
            <a:endParaRPr lang="en-US" sz="1200"/>
          </a:p>
        </p:txBody>
      </p:sp>
      <p:pic>
        <p:nvPicPr>
          <p:cNvPr id="7" name="Picture 6" descr="A picture containing text, clipart&#10;&#10;Description automatically generated">
            <a:extLst>
              <a:ext uri="{FF2B5EF4-FFF2-40B4-BE49-F238E27FC236}">
                <a16:creationId xmlns:a16="http://schemas.microsoft.com/office/drawing/2014/main" id="{ACCF556E-2F61-A84B-7FE5-49666CB8AD65}"/>
              </a:ext>
            </a:extLst>
          </p:cNvPr>
          <p:cNvPicPr>
            <a:picLocks noChangeAspect="1"/>
          </p:cNvPicPr>
          <p:nvPr userDrawn="1"/>
        </p:nvPicPr>
        <p:blipFill>
          <a:blip r:embed="rId2"/>
          <a:stretch>
            <a:fillRect/>
          </a:stretch>
        </p:blipFill>
        <p:spPr>
          <a:xfrm>
            <a:off x="7374977" y="295067"/>
            <a:ext cx="1356329" cy="207778"/>
          </a:xfrm>
          <a:prstGeom prst="rect">
            <a:avLst/>
          </a:prstGeom>
        </p:spPr>
      </p:pic>
    </p:spTree>
    <p:extLst>
      <p:ext uri="{BB962C8B-B14F-4D97-AF65-F5344CB8AC3E}">
        <p14:creationId xmlns:p14="http://schemas.microsoft.com/office/powerpoint/2010/main" val="361863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8">
          <p15:clr>
            <a:srgbClr val="FBAE40"/>
          </p15:clr>
        </p15:guide>
        <p15:guide id="2" orient="horz" pos="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0AAD-8D16-DE44-9ADD-DFAED024E201}"/>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79" y="1417321"/>
            <a:ext cx="256032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289554" y="1417321"/>
            <a:ext cx="544068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06544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72">
          <p15:clr>
            <a:srgbClr val="FBAE40"/>
          </p15:clr>
        </p15:guide>
        <p15:guide id="2" pos="1872">
          <p15:clr>
            <a:srgbClr val="FBAE40"/>
          </p15:clr>
        </p15:guide>
        <p15:guide id="3" orient="horz" pos="402">
          <p15:clr>
            <a:srgbClr val="FBAE40"/>
          </p15:clr>
        </p15:guide>
        <p15:guide id="4" orient="horz" pos="892">
          <p15:clr>
            <a:srgbClr val="FBAE40"/>
          </p15:clr>
        </p15:guide>
        <p15:guide id="5" orient="horz" pos="808">
          <p15:clr>
            <a:srgbClr val="FBAE40"/>
          </p15:clr>
        </p15:guide>
        <p15:guide id="6" orient="horz" pos="29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alf Gradient">
    <p:spTree>
      <p:nvGrpSpPr>
        <p:cNvPr id="1" name=""/>
        <p:cNvGrpSpPr/>
        <p:nvPr/>
      </p:nvGrpSpPr>
      <p:grpSpPr>
        <a:xfrm>
          <a:off x="0" y="0"/>
          <a:ext cx="0" cy="0"/>
          <a:chOff x="0" y="0"/>
          <a:chExt cx="0" cy="0"/>
        </a:xfrm>
      </p:grpSpPr>
      <p:sp>
        <p:nvSpPr>
          <p:cNvPr id="2" name="Google Shape;57;p30">
            <a:extLst>
              <a:ext uri="{FF2B5EF4-FFF2-40B4-BE49-F238E27FC236}">
                <a16:creationId xmlns:a16="http://schemas.microsoft.com/office/drawing/2014/main" id="{FDDEDB7B-80BE-180D-AF0F-7FEDBD6529A1}"/>
              </a:ext>
            </a:extLst>
          </p:cNvPr>
          <p:cNvSpPr/>
          <p:nvPr userDrawn="1"/>
        </p:nvSpPr>
        <p:spPr>
          <a:xfrm>
            <a:off x="0" y="0"/>
            <a:ext cx="4715400" cy="5197800"/>
          </a:xfrm>
          <a:prstGeom prst="rect">
            <a:avLst/>
          </a:prstGeom>
          <a:solidFill>
            <a:srgbClr val="0028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Text Placeholder 1">
            <a:extLst>
              <a:ext uri="{FF2B5EF4-FFF2-40B4-BE49-F238E27FC236}">
                <a16:creationId xmlns:a16="http://schemas.microsoft.com/office/drawing/2014/main" id="{8AC6D161-014B-CB43-B0F3-BBB32B3E1052}"/>
              </a:ext>
            </a:extLst>
          </p:cNvPr>
          <p:cNvSpPr>
            <a:spLocks noGrp="1"/>
          </p:cNvSpPr>
          <p:nvPr>
            <p:ph type="body" sz="quarter" idx="13" hasCustomPrompt="1"/>
          </p:nvPr>
        </p:nvSpPr>
        <p:spPr>
          <a:xfrm>
            <a:off x="411163" y="1009650"/>
            <a:ext cx="3977640" cy="3654425"/>
          </a:xfrm>
        </p:spPr>
        <p:txBody>
          <a:bodyPr/>
          <a:lstStyle>
            <a:lvl1pPr marL="0" indent="0">
              <a:lnSpc>
                <a:spcPct val="90000"/>
              </a:lnSpc>
              <a:spcBef>
                <a:spcPts val="0"/>
              </a:spcBef>
              <a:spcAft>
                <a:spcPts val="900"/>
              </a:spcAft>
              <a:buNone/>
              <a:defRPr sz="3200" b="1">
                <a:solidFill>
                  <a:srgbClr val="0ED7E5"/>
                </a:solidFill>
              </a:defRPr>
            </a:lvl1pPr>
            <a:lvl2pPr marL="137160">
              <a:spcBef>
                <a:spcPts val="900"/>
              </a:spcBef>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a:t>[Important point]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937760" y="1009156"/>
            <a:ext cx="3794760" cy="365491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lvl1pPr>
              <a:defRPr>
                <a:solidFill>
                  <a:schemeClr val="bg1"/>
                </a:solidFill>
              </a:defRPr>
            </a:lvl1pPr>
          </a:lstStyle>
          <a:p>
            <a:r>
              <a:rPr lang="en-US"/>
              <a:t>[Presentation title]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pic>
        <p:nvPicPr>
          <p:cNvPr id="4" name="Picture 3" descr="Text&#10;&#10;Description automatically generated">
            <a:extLst>
              <a:ext uri="{FF2B5EF4-FFF2-40B4-BE49-F238E27FC236}">
                <a16:creationId xmlns:a16="http://schemas.microsoft.com/office/drawing/2014/main" id="{301916DA-162A-F041-397B-53D1BC7980E4}"/>
              </a:ext>
            </a:extLst>
          </p:cNvPr>
          <p:cNvPicPr>
            <a:picLocks noChangeAspect="1"/>
          </p:cNvPicPr>
          <p:nvPr userDrawn="1"/>
        </p:nvPicPr>
        <p:blipFill>
          <a:blip r:embed="rId2"/>
          <a:stretch>
            <a:fillRect/>
          </a:stretch>
        </p:blipFill>
        <p:spPr>
          <a:xfrm>
            <a:off x="7362376" y="289639"/>
            <a:ext cx="1374187" cy="222763"/>
          </a:xfrm>
          <a:prstGeom prst="rect">
            <a:avLst/>
          </a:prstGeom>
        </p:spPr>
      </p:pic>
    </p:spTree>
    <p:extLst>
      <p:ext uri="{BB962C8B-B14F-4D97-AF65-F5344CB8AC3E}">
        <p14:creationId xmlns:p14="http://schemas.microsoft.com/office/powerpoint/2010/main" val="27311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110">
          <p15:clr>
            <a:srgbClr val="FBAE40"/>
          </p15:clr>
        </p15:guide>
        <p15:guide id="6" orient="horz" pos="402">
          <p15:clr>
            <a:srgbClr val="FBAE40"/>
          </p15:clr>
        </p15:guide>
        <p15:guide id="8" orient="horz" pos="634">
          <p15:clr>
            <a:srgbClr val="FBAE40"/>
          </p15:clr>
        </p15:guide>
        <p15:guide id="9" pos="2766">
          <p15:clr>
            <a:srgbClr val="FBAE40"/>
          </p15:clr>
        </p15:guide>
        <p15:guide id="10" orient="horz" pos="29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2855"/>
        </a:solidFill>
        <a:effectLst/>
      </p:bgPr>
    </p:bg>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411480" y="1282699"/>
            <a:ext cx="3977639" cy="781359"/>
          </a:xfrm>
        </p:spPr>
        <p:txBody>
          <a:bodyPr wrap="none" anchor="t" anchorCtr="0">
            <a:noAutofit/>
          </a:bodyPr>
          <a:lstStyle>
            <a:lvl1pPr marL="0" indent="0">
              <a:lnSpc>
                <a:spcPct val="80000"/>
              </a:lnSpc>
              <a:spcBef>
                <a:spcPts val="0"/>
              </a:spcBef>
              <a:buFontTx/>
              <a:buNone/>
              <a:defRPr sz="6600" b="1" spc="-50" baseline="0">
                <a:solidFill>
                  <a:srgbClr val="0ED7E5"/>
                </a:solidFill>
              </a:defRPr>
            </a:lvl1pPr>
            <a:lvl2pPr marL="0" indent="0">
              <a:lnSpc>
                <a:spcPct val="80000"/>
              </a:lnSpc>
              <a:spcBef>
                <a:spcPts val="0"/>
              </a:spcBef>
              <a:buFontTx/>
              <a:buNone/>
              <a:defRPr sz="6600" b="1"/>
            </a:lvl2pPr>
            <a:lvl3pPr marL="0" indent="0">
              <a:lnSpc>
                <a:spcPct val="80000"/>
              </a:lnSpc>
              <a:spcBef>
                <a:spcPts val="0"/>
              </a:spcBef>
              <a:buFontTx/>
              <a:buNone/>
              <a:defRPr sz="6600" b="1"/>
            </a:lvl3pPr>
            <a:lvl4pPr marL="0" indent="0">
              <a:lnSpc>
                <a:spcPct val="80000"/>
              </a:lnSpc>
              <a:spcBef>
                <a:spcPts val="0"/>
              </a:spcBef>
              <a:buFontTx/>
              <a:buNone/>
              <a:defRPr sz="6600" b="1"/>
            </a:lvl4pPr>
            <a:lvl5pPr marL="0" indent="0">
              <a:lnSpc>
                <a:spcPct val="80000"/>
              </a:lnSpc>
              <a:spcBef>
                <a:spcPts val="0"/>
              </a:spcBef>
              <a:buFontTx/>
              <a:buNone/>
              <a:defRPr sz="6600" b="1"/>
            </a:lvl5pPr>
            <a:lvl6pPr marL="0" indent="0">
              <a:lnSpc>
                <a:spcPct val="80000"/>
              </a:lnSpc>
              <a:spcBef>
                <a:spcPts val="0"/>
              </a:spcBef>
              <a:buFontTx/>
              <a:buNone/>
              <a:defRPr sz="6600" b="1"/>
            </a:lvl6pPr>
            <a:lvl7pPr marL="0" indent="0">
              <a:lnSpc>
                <a:spcPct val="80000"/>
              </a:lnSpc>
              <a:spcBef>
                <a:spcPts val="0"/>
              </a:spcBef>
              <a:buFontTx/>
              <a:buNone/>
              <a:defRPr sz="6600" b="1"/>
            </a:lvl7pPr>
            <a:lvl8pPr marL="0" indent="0">
              <a:lnSpc>
                <a:spcPct val="80000"/>
              </a:lnSpc>
              <a:spcBef>
                <a:spcPts val="0"/>
              </a:spcBef>
              <a:buFontTx/>
              <a:buNone/>
              <a:defRPr sz="6600" b="1"/>
            </a:lvl8pPr>
            <a:lvl9pPr marL="0" indent="0">
              <a:lnSpc>
                <a:spcPct val="80000"/>
              </a:lnSpc>
              <a:spcBef>
                <a:spcPts val="0"/>
              </a:spcBef>
              <a:buFontTx/>
              <a:buNone/>
              <a:defRPr sz="6600" b="1"/>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11480" y="2148840"/>
            <a:ext cx="3977639" cy="914400"/>
          </a:xfrm>
        </p:spPr>
        <p:txBody>
          <a:bodyPr anchor="t" anchorCtr="0"/>
          <a:lstStyle>
            <a:lvl1pPr>
              <a:defRPr sz="1800" b="0" spc="0" baseline="0">
                <a:solidFill>
                  <a:schemeClr val="tx1"/>
                </a:solidFill>
              </a:defRPr>
            </a:lvl1pPr>
          </a:lstStyle>
          <a:p>
            <a:r>
              <a:rPr lang="en-US"/>
              <a:t>[Section title]</a:t>
            </a:r>
          </a:p>
        </p:txBody>
      </p:sp>
      <p:sp>
        <p:nvSpPr>
          <p:cNvPr id="5" name="Footer Placeholder 3">
            <a:extLst>
              <a:ext uri="{FF2B5EF4-FFF2-40B4-BE49-F238E27FC236}">
                <a16:creationId xmlns:a16="http://schemas.microsoft.com/office/drawing/2014/main" id="{7F9C3797-B4F9-481A-ADC7-21C0CA065530}"/>
              </a:ext>
            </a:extLst>
          </p:cNvPr>
          <p:cNvSpPr>
            <a:spLocks noGrp="1"/>
          </p:cNvSpPr>
          <p:nvPr userDrawn="1">
            <p:ph type="ftr" sz="quarter" idx="11"/>
          </p:nvPr>
        </p:nvSpPr>
        <p:spPr>
          <a:xfrm>
            <a:off x="411480" y="320040"/>
            <a:ext cx="3977640" cy="182880"/>
          </a:xfrm>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lvl1pPr>
              <a:defRPr>
                <a:solidFill>
                  <a:schemeClr val="tx1"/>
                </a:solidFill>
              </a:defRPr>
            </a:lvl1pPr>
          </a:lstStyle>
          <a:p>
            <a:fld id="{B58DE5F1-E0F9-4CCA-92B7-7A6FC4DFEE14}" type="slidenum">
              <a:rPr lang="en-US" smtClean="0"/>
              <a:pPr/>
              <a:t>‹#›</a:t>
            </a:fld>
            <a:endParaRPr lang="en-US"/>
          </a:p>
        </p:txBody>
      </p:sp>
      <p:pic>
        <p:nvPicPr>
          <p:cNvPr id="4" name="Picture 3" descr="A picture containing text, clipart&#10;&#10;Description automatically generated">
            <a:extLst>
              <a:ext uri="{FF2B5EF4-FFF2-40B4-BE49-F238E27FC236}">
                <a16:creationId xmlns:a16="http://schemas.microsoft.com/office/drawing/2014/main" id="{BAFC64F8-9050-2186-182F-5C241BBA8328}"/>
              </a:ext>
            </a:extLst>
          </p:cNvPr>
          <p:cNvPicPr>
            <a:picLocks noChangeAspect="1"/>
          </p:cNvPicPr>
          <p:nvPr userDrawn="1"/>
        </p:nvPicPr>
        <p:blipFill>
          <a:blip r:embed="rId2"/>
          <a:stretch>
            <a:fillRect/>
          </a:stretch>
        </p:blipFill>
        <p:spPr>
          <a:xfrm>
            <a:off x="7374977" y="295067"/>
            <a:ext cx="1356329" cy="207778"/>
          </a:xfrm>
          <a:prstGeom prst="rect">
            <a:avLst/>
          </a:prstGeom>
        </p:spPr>
      </p:pic>
    </p:spTree>
    <p:extLst>
      <p:ext uri="{BB962C8B-B14F-4D97-AF65-F5344CB8AC3E}">
        <p14:creationId xmlns:p14="http://schemas.microsoft.com/office/powerpoint/2010/main" val="1106246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952">
          <p15:clr>
            <a:srgbClr val="FBAE40"/>
          </p15:clr>
        </p15:guide>
        <p15:guide id="5" pos="2766">
          <p15:clr>
            <a:srgbClr val="FBAE40"/>
          </p15:clr>
        </p15:guide>
        <p15:guide id="6" orient="horz" pos="806">
          <p15:clr>
            <a:srgbClr val="FBAE40"/>
          </p15:clr>
        </p15:guide>
        <p15:guide id="7" orient="horz" pos="1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ogo - White">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E6C319AE-C7F4-AB4C-FBEB-67A5AF072EB5}"/>
              </a:ext>
            </a:extLst>
          </p:cNvPr>
          <p:cNvPicPr>
            <a:picLocks noChangeAspect="1"/>
          </p:cNvPicPr>
          <p:nvPr userDrawn="1"/>
        </p:nvPicPr>
        <p:blipFill>
          <a:blip r:embed="rId2"/>
          <a:stretch>
            <a:fillRect/>
          </a:stretch>
        </p:blipFill>
        <p:spPr>
          <a:xfrm>
            <a:off x="1667138" y="1979557"/>
            <a:ext cx="5688477" cy="922131"/>
          </a:xfrm>
          <a:prstGeom prst="rect">
            <a:avLst/>
          </a:prstGeom>
        </p:spPr>
      </p:pic>
    </p:spTree>
    <p:extLst>
      <p:ext uri="{BB962C8B-B14F-4D97-AF65-F5344CB8AC3E}">
        <p14:creationId xmlns:p14="http://schemas.microsoft.com/office/powerpoint/2010/main" val="71617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rgbClr val="002855"/>
        </a:solidFill>
        <a:effectLst/>
      </p:bgPr>
    </p:bg>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6CD2CC57-0181-0D02-8B08-A4EB043D2642}"/>
              </a:ext>
            </a:extLst>
          </p:cNvPr>
          <p:cNvPicPr>
            <a:picLocks noChangeAspect="1"/>
          </p:cNvPicPr>
          <p:nvPr userDrawn="1"/>
        </p:nvPicPr>
        <p:blipFill>
          <a:blip r:embed="rId2"/>
          <a:stretch>
            <a:fillRect/>
          </a:stretch>
        </p:blipFill>
        <p:spPr>
          <a:xfrm>
            <a:off x="1707229" y="2000264"/>
            <a:ext cx="5618639" cy="860728"/>
          </a:xfrm>
          <a:prstGeom prst="rect">
            <a:avLst/>
          </a:prstGeom>
        </p:spPr>
      </p:pic>
    </p:spTree>
    <p:extLst>
      <p:ext uri="{BB962C8B-B14F-4D97-AF65-F5344CB8AC3E}">
        <p14:creationId xmlns:p14="http://schemas.microsoft.com/office/powerpoint/2010/main" val="1243804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2855"/>
        </a:solidFill>
        <a:effectLst/>
      </p:bgPr>
    </p:bg>
    <p:spTree>
      <p:nvGrpSpPr>
        <p:cNvPr id="1" name=""/>
        <p:cNvGrpSpPr/>
        <p:nvPr/>
      </p:nvGrpSpPr>
      <p:grpSpPr>
        <a:xfrm>
          <a:off x="0" y="0"/>
          <a:ext cx="0" cy="0"/>
          <a:chOff x="0" y="0"/>
          <a:chExt cx="0" cy="0"/>
        </a:xfrm>
      </p:grpSpPr>
      <p:sp>
        <p:nvSpPr>
          <p:cNvPr id="5" name="Thank You">
            <a:extLst>
              <a:ext uri="{FF2B5EF4-FFF2-40B4-BE49-F238E27FC236}">
                <a16:creationId xmlns:a16="http://schemas.microsoft.com/office/drawing/2014/main" id="{D94549FF-0AAD-5F4F-8AB4-53D19F7F294B}"/>
              </a:ext>
            </a:extLst>
          </p:cNvPr>
          <p:cNvSpPr txBox="1"/>
          <p:nvPr userDrawn="1"/>
        </p:nvSpPr>
        <p:spPr>
          <a:xfrm>
            <a:off x="409576" y="638175"/>
            <a:ext cx="5441949" cy="64452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3200" b="1" spc="0" baseline="0">
                <a:solidFill>
                  <a:srgbClr val="0ED7E5"/>
                </a:solidFill>
              </a:rPr>
              <a:t>Thank you</a:t>
            </a:r>
          </a:p>
        </p:txBody>
      </p:sp>
      <p:sp>
        <p:nvSpPr>
          <p:cNvPr id="2" name="Contact">
            <a:extLst>
              <a:ext uri="{FF2B5EF4-FFF2-40B4-BE49-F238E27FC236}">
                <a16:creationId xmlns:a16="http://schemas.microsoft.com/office/drawing/2014/main" id="{A0A0F1B9-B5DB-7646-992E-81EFB2B6527D}"/>
              </a:ext>
            </a:extLst>
          </p:cNvPr>
          <p:cNvSpPr txBox="1"/>
          <p:nvPr userDrawn="1"/>
        </p:nvSpPr>
        <p:spPr>
          <a:xfrm>
            <a:off x="409576" y="1920240"/>
            <a:ext cx="2562224" cy="274320"/>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b="1">
                <a:solidFill>
                  <a:schemeClr val="tx1"/>
                </a:solidFill>
              </a:rPr>
              <a:t>Contact</a:t>
            </a:r>
            <a:endParaRPr lang="en-US" sz="1200">
              <a:solidFill>
                <a:schemeClr val="tx1"/>
              </a:solidFill>
            </a:endParaRPr>
          </a:p>
        </p:txBody>
      </p:sp>
      <p:sp>
        <p:nvSpPr>
          <p:cNvPr id="12" name="Text Placeholder 1">
            <a:extLst>
              <a:ext uri="{FF2B5EF4-FFF2-40B4-BE49-F238E27FC236}">
                <a16:creationId xmlns:a16="http://schemas.microsoft.com/office/drawing/2014/main" id="{E2E52A39-0D6A-264F-B7DD-89CC6224AF8C}"/>
              </a:ext>
            </a:extLst>
          </p:cNvPr>
          <p:cNvSpPr>
            <a:spLocks noGrp="1"/>
          </p:cNvSpPr>
          <p:nvPr>
            <p:ph type="body" sz="quarter" idx="10" hasCustomPrompt="1"/>
          </p:nvPr>
        </p:nvSpPr>
        <p:spPr>
          <a:xfrm>
            <a:off x="409576" y="2194560"/>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[Contact information]</a:t>
            </a:r>
          </a:p>
        </p:txBody>
      </p:sp>
      <p:sp>
        <p:nvSpPr>
          <p:cNvPr id="16" name="Text Placeholder 2">
            <a:extLst>
              <a:ext uri="{FF2B5EF4-FFF2-40B4-BE49-F238E27FC236}">
                <a16:creationId xmlns:a16="http://schemas.microsoft.com/office/drawing/2014/main" id="{0A885557-A4C5-5248-8B86-F4C1B1A92EC5}"/>
              </a:ext>
            </a:extLst>
          </p:cNvPr>
          <p:cNvSpPr>
            <a:spLocks noGrp="1"/>
          </p:cNvSpPr>
          <p:nvPr>
            <p:ph type="body" sz="quarter" idx="11" hasCustomPrompt="1"/>
          </p:nvPr>
        </p:nvSpPr>
        <p:spPr>
          <a:xfrm>
            <a:off x="3291047" y="2194560"/>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
        <p:nvSpPr>
          <p:cNvPr id="18" name="Text Placeholder 3">
            <a:extLst>
              <a:ext uri="{FF2B5EF4-FFF2-40B4-BE49-F238E27FC236}">
                <a16:creationId xmlns:a16="http://schemas.microsoft.com/office/drawing/2014/main" id="{D71238BA-3743-B84D-87C6-D8A2E33326DC}"/>
              </a:ext>
            </a:extLst>
          </p:cNvPr>
          <p:cNvSpPr>
            <a:spLocks noGrp="1"/>
          </p:cNvSpPr>
          <p:nvPr>
            <p:ph type="body" sz="quarter" idx="12" hasCustomPrompt="1"/>
          </p:nvPr>
        </p:nvSpPr>
        <p:spPr>
          <a:xfrm>
            <a:off x="6172518" y="2194560"/>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pic>
        <p:nvPicPr>
          <p:cNvPr id="4" name="Picture 3" descr="A picture containing text, clipart&#10;&#10;Description automatically generated">
            <a:extLst>
              <a:ext uri="{FF2B5EF4-FFF2-40B4-BE49-F238E27FC236}">
                <a16:creationId xmlns:a16="http://schemas.microsoft.com/office/drawing/2014/main" id="{CA06ED71-43D3-8A96-CE0A-E281C094C79B}"/>
              </a:ext>
            </a:extLst>
          </p:cNvPr>
          <p:cNvPicPr>
            <a:picLocks noChangeAspect="1"/>
          </p:cNvPicPr>
          <p:nvPr userDrawn="1"/>
        </p:nvPicPr>
        <p:blipFill>
          <a:blip r:embed="rId2"/>
          <a:stretch>
            <a:fillRect/>
          </a:stretch>
        </p:blipFill>
        <p:spPr>
          <a:xfrm>
            <a:off x="7374977" y="295067"/>
            <a:ext cx="1356329" cy="207778"/>
          </a:xfrm>
          <a:prstGeom prst="rect">
            <a:avLst/>
          </a:prstGeom>
        </p:spPr>
      </p:pic>
    </p:spTree>
    <p:extLst>
      <p:ext uri="{BB962C8B-B14F-4D97-AF65-F5344CB8AC3E}">
        <p14:creationId xmlns:p14="http://schemas.microsoft.com/office/powerpoint/2010/main" val="915740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86">
          <p15:clr>
            <a:srgbClr val="FBAE40"/>
          </p15:clr>
        </p15:guide>
        <p15:guide id="2" pos="2072">
          <p15:clr>
            <a:srgbClr val="FBAE40"/>
          </p15:clr>
        </p15:guide>
        <p15:guide id="3" pos="1872">
          <p15:clr>
            <a:srgbClr val="FBAE40"/>
          </p15:clr>
        </p15:guide>
        <p15:guide id="4" pos="3886">
          <p15:clr>
            <a:srgbClr val="FBAE40"/>
          </p15:clr>
        </p15:guide>
        <p15:guide id="5" orient="horz" pos="138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 White">
    <p:bg>
      <p:bgRef idx="1001">
        <a:schemeClr val="bg1"/>
      </p:bgRef>
    </p:bg>
    <p:spTree>
      <p:nvGrpSpPr>
        <p:cNvPr id="1" name=""/>
        <p:cNvGrpSpPr/>
        <p:nvPr/>
      </p:nvGrpSpPr>
      <p:grpSpPr>
        <a:xfrm>
          <a:off x="0" y="0"/>
          <a:ext cx="0" cy="0"/>
          <a:chOff x="0" y="0"/>
          <a:chExt cx="0" cy="0"/>
        </a:xfrm>
      </p:grpSpPr>
      <p:sp>
        <p:nvSpPr>
          <p:cNvPr id="5" name="Thank You">
            <a:extLst>
              <a:ext uri="{FF2B5EF4-FFF2-40B4-BE49-F238E27FC236}">
                <a16:creationId xmlns:a16="http://schemas.microsoft.com/office/drawing/2014/main" id="{D94549FF-0AAD-5F4F-8AB4-53D19F7F294B}"/>
              </a:ext>
            </a:extLst>
          </p:cNvPr>
          <p:cNvSpPr txBox="1"/>
          <p:nvPr userDrawn="1"/>
        </p:nvSpPr>
        <p:spPr>
          <a:xfrm>
            <a:off x="409576" y="638175"/>
            <a:ext cx="5441949" cy="64452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3200" b="1" spc="0" baseline="0">
                <a:solidFill>
                  <a:srgbClr val="002855"/>
                </a:solidFill>
              </a:rPr>
              <a:t>Thank you</a:t>
            </a:r>
          </a:p>
        </p:txBody>
      </p:sp>
      <p:sp>
        <p:nvSpPr>
          <p:cNvPr id="2" name="Contact">
            <a:extLst>
              <a:ext uri="{FF2B5EF4-FFF2-40B4-BE49-F238E27FC236}">
                <a16:creationId xmlns:a16="http://schemas.microsoft.com/office/drawing/2014/main" id="{A0A0F1B9-B5DB-7646-992E-81EFB2B6527D}"/>
              </a:ext>
            </a:extLst>
          </p:cNvPr>
          <p:cNvSpPr txBox="1"/>
          <p:nvPr userDrawn="1"/>
        </p:nvSpPr>
        <p:spPr>
          <a:xfrm>
            <a:off x="409576" y="1920240"/>
            <a:ext cx="2562224" cy="274320"/>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b="1">
                <a:solidFill>
                  <a:srgbClr val="002855"/>
                </a:solidFill>
              </a:rPr>
              <a:t>Contact</a:t>
            </a:r>
            <a:endParaRPr lang="en-US" sz="1200">
              <a:solidFill>
                <a:srgbClr val="002855"/>
              </a:solidFill>
            </a:endParaRPr>
          </a:p>
        </p:txBody>
      </p:sp>
      <p:sp>
        <p:nvSpPr>
          <p:cNvPr id="12" name="Text Placeholder 1">
            <a:extLst>
              <a:ext uri="{FF2B5EF4-FFF2-40B4-BE49-F238E27FC236}">
                <a16:creationId xmlns:a16="http://schemas.microsoft.com/office/drawing/2014/main" id="{E2E52A39-0D6A-264F-B7DD-89CC6224AF8C}"/>
              </a:ext>
            </a:extLst>
          </p:cNvPr>
          <p:cNvSpPr>
            <a:spLocks noGrp="1"/>
          </p:cNvSpPr>
          <p:nvPr>
            <p:ph type="body" sz="quarter" idx="10" hasCustomPrompt="1"/>
          </p:nvPr>
        </p:nvSpPr>
        <p:spPr>
          <a:xfrm>
            <a:off x="409576" y="2194560"/>
            <a:ext cx="2560320" cy="2698115"/>
          </a:xfrm>
        </p:spPr>
        <p:txBody>
          <a:bodyPr/>
          <a:lstStyle>
            <a:lvl1pPr marL="0" indent="0">
              <a:spcBef>
                <a:spcPts val="600"/>
              </a:spcBef>
              <a:buFontTx/>
              <a:buNone/>
              <a:defRPr>
                <a:solidFill>
                  <a:srgbClr val="636569"/>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[Contact information]</a:t>
            </a:r>
          </a:p>
        </p:txBody>
      </p:sp>
      <p:sp>
        <p:nvSpPr>
          <p:cNvPr id="16" name="Text Placeholder 2">
            <a:extLst>
              <a:ext uri="{FF2B5EF4-FFF2-40B4-BE49-F238E27FC236}">
                <a16:creationId xmlns:a16="http://schemas.microsoft.com/office/drawing/2014/main" id="{0A885557-A4C5-5248-8B86-F4C1B1A92EC5}"/>
              </a:ext>
            </a:extLst>
          </p:cNvPr>
          <p:cNvSpPr>
            <a:spLocks noGrp="1"/>
          </p:cNvSpPr>
          <p:nvPr>
            <p:ph type="body" sz="quarter" idx="11" hasCustomPrompt="1"/>
          </p:nvPr>
        </p:nvSpPr>
        <p:spPr>
          <a:xfrm>
            <a:off x="3291047" y="2194560"/>
            <a:ext cx="2560320" cy="2698115"/>
          </a:xfrm>
        </p:spPr>
        <p:txBody>
          <a:bodyPr/>
          <a:lstStyle>
            <a:lvl1pPr marL="0" indent="0">
              <a:spcBef>
                <a:spcPts val="600"/>
              </a:spcBef>
              <a:buFontTx/>
              <a:buNone/>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
        <p:nvSpPr>
          <p:cNvPr id="18" name="Text Placeholder 3">
            <a:extLst>
              <a:ext uri="{FF2B5EF4-FFF2-40B4-BE49-F238E27FC236}">
                <a16:creationId xmlns:a16="http://schemas.microsoft.com/office/drawing/2014/main" id="{D71238BA-3743-B84D-87C6-D8A2E33326DC}"/>
              </a:ext>
            </a:extLst>
          </p:cNvPr>
          <p:cNvSpPr>
            <a:spLocks noGrp="1"/>
          </p:cNvSpPr>
          <p:nvPr>
            <p:ph type="body" sz="quarter" idx="12" hasCustomPrompt="1"/>
          </p:nvPr>
        </p:nvSpPr>
        <p:spPr>
          <a:xfrm>
            <a:off x="6172518" y="2194560"/>
            <a:ext cx="2560320" cy="2698115"/>
          </a:xfrm>
        </p:spPr>
        <p:txBody>
          <a:bodyPr/>
          <a:lstStyle>
            <a:lvl1pPr marL="0" indent="0">
              <a:spcBef>
                <a:spcPts val="600"/>
              </a:spcBef>
              <a:buFontTx/>
              <a:buNone/>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Tree>
    <p:extLst>
      <p:ext uri="{BB962C8B-B14F-4D97-AF65-F5344CB8AC3E}">
        <p14:creationId xmlns:p14="http://schemas.microsoft.com/office/powerpoint/2010/main" val="4068243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86">
          <p15:clr>
            <a:srgbClr val="FBAE40"/>
          </p15:clr>
        </p15:guide>
        <p15:guide id="2" pos="2072">
          <p15:clr>
            <a:srgbClr val="FBAE40"/>
          </p15:clr>
        </p15:guide>
        <p15:guide id="3" pos="1872">
          <p15:clr>
            <a:srgbClr val="FBAE40"/>
          </p15:clr>
        </p15:guide>
        <p15:guide id="4" pos="3886">
          <p15:clr>
            <a:srgbClr val="FBAE40"/>
          </p15:clr>
        </p15:guide>
        <p15:guide id="5" orient="horz" pos="1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8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11480" y="1282701"/>
            <a:ext cx="6172200" cy="1734820"/>
          </a:xfrm>
        </p:spPr>
        <p:txBody>
          <a:bodyPr anchor="b"/>
          <a:lstStyle>
            <a:lvl1pPr algn="l">
              <a:lnSpc>
                <a:spcPct val="90000"/>
              </a:lnSpc>
              <a:defRPr sz="4000" spc="-50" baseline="0">
                <a:solidFill>
                  <a:srgbClr val="0ED7E5"/>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11480" y="3566160"/>
            <a:ext cx="6172200" cy="365760"/>
          </a:xfrm>
        </p:spPr>
        <p:txBody>
          <a:bodyPr>
            <a:noAutofit/>
          </a:bodyPr>
          <a:lstStyle>
            <a:lvl1pPr marL="0" indent="0" algn="l">
              <a:spcBef>
                <a:spcPts val="0"/>
              </a:spcBef>
              <a:buNone/>
              <a:defRPr sz="1800">
                <a:solidFill>
                  <a:schemeClr val="tx1"/>
                </a:solidFill>
              </a:defRPr>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[Presenter Name]</a:t>
            </a:r>
          </a:p>
        </p:txBody>
      </p:sp>
      <p:sp>
        <p:nvSpPr>
          <p:cNvPr id="12" name="Text Placeholder 3">
            <a:extLst>
              <a:ext uri="{FF2B5EF4-FFF2-40B4-BE49-F238E27FC236}">
                <a16:creationId xmlns:a16="http://schemas.microsoft.com/office/drawing/2014/main" id="{253666AA-6B16-6340-AF38-96ABF4154B93}"/>
              </a:ext>
            </a:extLst>
          </p:cNvPr>
          <p:cNvSpPr>
            <a:spLocks noGrp="1"/>
          </p:cNvSpPr>
          <p:nvPr>
            <p:ph type="body" sz="quarter" idx="10" hasCustomPrompt="1"/>
          </p:nvPr>
        </p:nvSpPr>
        <p:spPr>
          <a:xfrm>
            <a:off x="409574" y="3931920"/>
            <a:ext cx="6172200" cy="274320"/>
          </a:xfrm>
        </p:spPr>
        <p:txBody>
          <a:bodyPr>
            <a:noAutofit/>
          </a:bodyPr>
          <a:lstStyle>
            <a:lvl1pPr marL="0" indent="0">
              <a:spcBef>
                <a:spcPts val="0"/>
              </a:spcBef>
              <a:buFontTx/>
              <a:buNone/>
              <a:defRPr sz="1200" b="1" cap="all" baseline="0">
                <a:solidFill>
                  <a:schemeClr val="tx1"/>
                </a:solidFill>
              </a:defRPr>
            </a:lvl1pPr>
            <a:lvl2pPr marL="0" indent="0">
              <a:spcBef>
                <a:spcPts val="0"/>
              </a:spcBef>
              <a:buFontTx/>
              <a:buNone/>
              <a:defRPr sz="1200" b="1" cap="all" baseline="0"/>
            </a:lvl2pPr>
            <a:lvl3pPr marL="0" indent="0">
              <a:spcBef>
                <a:spcPts val="0"/>
              </a:spcBef>
              <a:buFontTx/>
              <a:buNone/>
              <a:defRPr sz="1200" b="1" cap="all" baseline="0"/>
            </a:lvl3pPr>
            <a:lvl4pPr marL="0" indent="0">
              <a:spcBef>
                <a:spcPts val="0"/>
              </a:spcBef>
              <a:buFontTx/>
              <a:buNone/>
              <a:defRPr sz="1200" b="1" cap="all" baseline="0"/>
            </a:lvl4pPr>
            <a:lvl5pPr marL="0" indent="0">
              <a:spcBef>
                <a:spcPts val="0"/>
              </a:spcBef>
              <a:buFontTx/>
              <a:buNone/>
              <a:defRPr sz="1200" b="1" cap="all" baseline="0"/>
            </a:lvl5pPr>
            <a:lvl6pPr marL="0" indent="0">
              <a:spcBef>
                <a:spcPts val="0"/>
              </a:spcBef>
              <a:buFontTx/>
              <a:buNone/>
              <a:defRPr sz="1200" b="1" cap="all" baseline="0"/>
            </a:lvl6pPr>
            <a:lvl7pPr marL="0" indent="0">
              <a:spcBef>
                <a:spcPts val="0"/>
              </a:spcBef>
              <a:buFontTx/>
              <a:buNone/>
              <a:defRPr sz="1200" b="1" cap="all" baseline="0"/>
            </a:lvl7pPr>
            <a:lvl8pPr marL="0" indent="0">
              <a:spcBef>
                <a:spcPts val="0"/>
              </a:spcBef>
              <a:buFontTx/>
              <a:buNone/>
              <a:defRPr sz="1200" b="1" cap="all" baseline="0"/>
            </a:lvl8pPr>
            <a:lvl9pPr marL="0" indent="0">
              <a:spcBef>
                <a:spcPts val="0"/>
              </a:spcBef>
              <a:buFontTx/>
              <a:buNone/>
              <a:defRPr sz="1200" b="1" cap="all" baseline="0"/>
            </a:lvl9pPr>
          </a:lstStyle>
          <a:p>
            <a:pPr lvl="0"/>
            <a:r>
              <a:rPr lang="en-US"/>
              <a:t>[MONTH 00, 0000]</a:t>
            </a:r>
          </a:p>
        </p:txBody>
      </p:sp>
      <p:sp>
        <p:nvSpPr>
          <p:cNvPr id="4" name="TextBox 3">
            <a:extLst>
              <a:ext uri="{FF2B5EF4-FFF2-40B4-BE49-F238E27FC236}">
                <a16:creationId xmlns:a16="http://schemas.microsoft.com/office/drawing/2014/main" id="{1485BBD2-1F2C-D943-80F8-7B0091F26A1A}"/>
              </a:ext>
            </a:extLst>
          </p:cNvPr>
          <p:cNvSpPr txBox="1"/>
          <p:nvPr userDrawn="1"/>
        </p:nvSpPr>
        <p:spPr>
          <a:xfrm>
            <a:off x="3798749" y="540048"/>
            <a:ext cx="0" cy="0"/>
          </a:xfrm>
          <a:prstGeom prst="rect">
            <a:avLst/>
          </a:prstGeom>
          <a:noFill/>
        </p:spPr>
        <p:txBody>
          <a:bodyPr wrap="none" lIns="0" tIns="0" rIns="0" bIns="0" rtlCol="0">
            <a:noAutofit/>
          </a:bodyPr>
          <a:lstStyle/>
          <a:p>
            <a:pPr marL="137156" indent="-137156">
              <a:lnSpc>
                <a:spcPct val="100000"/>
              </a:lnSpc>
              <a:spcBef>
                <a:spcPts val="900"/>
              </a:spcBef>
              <a:buSzPct val="100000"/>
              <a:buFont typeface="Arial"/>
              <a:buChar char="•"/>
            </a:pPr>
            <a:endParaRPr lang="en-US" sz="1200"/>
          </a:p>
        </p:txBody>
      </p:sp>
      <p:sp>
        <p:nvSpPr>
          <p:cNvPr id="5" name="TextBox 4">
            <a:extLst>
              <a:ext uri="{FF2B5EF4-FFF2-40B4-BE49-F238E27FC236}">
                <a16:creationId xmlns:a16="http://schemas.microsoft.com/office/drawing/2014/main" id="{B89D07FA-8F9D-DC41-86C3-154CCCE73BF2}"/>
              </a:ext>
            </a:extLst>
          </p:cNvPr>
          <p:cNvSpPr txBox="1"/>
          <p:nvPr userDrawn="1"/>
        </p:nvSpPr>
        <p:spPr>
          <a:xfrm>
            <a:off x="4067908" y="480646"/>
            <a:ext cx="0" cy="0"/>
          </a:xfrm>
          <a:prstGeom prst="rect">
            <a:avLst/>
          </a:prstGeom>
          <a:noFill/>
        </p:spPr>
        <p:txBody>
          <a:bodyPr wrap="none" lIns="0" tIns="0" rIns="0" bIns="0" rtlCol="0">
            <a:noAutofit/>
          </a:bodyPr>
          <a:lstStyle/>
          <a:p>
            <a:pPr marL="137156" indent="-137156">
              <a:lnSpc>
                <a:spcPct val="100000"/>
              </a:lnSpc>
              <a:spcBef>
                <a:spcPts val="900"/>
              </a:spcBef>
              <a:buSzPct val="100000"/>
              <a:buFont typeface="Arial"/>
              <a:buChar char="•"/>
            </a:pPr>
            <a:endParaRPr lang="en-US" sz="1200"/>
          </a:p>
        </p:txBody>
      </p:sp>
      <p:sp>
        <p:nvSpPr>
          <p:cNvPr id="6" name="TextBox 5">
            <a:extLst>
              <a:ext uri="{FF2B5EF4-FFF2-40B4-BE49-F238E27FC236}">
                <a16:creationId xmlns:a16="http://schemas.microsoft.com/office/drawing/2014/main" id="{5D76E8B1-5433-994A-B2AA-BD678374E8B6}"/>
              </a:ext>
            </a:extLst>
          </p:cNvPr>
          <p:cNvSpPr txBox="1"/>
          <p:nvPr userDrawn="1"/>
        </p:nvSpPr>
        <p:spPr>
          <a:xfrm>
            <a:off x="5044339" y="163502"/>
            <a:ext cx="0" cy="0"/>
          </a:xfrm>
          <a:prstGeom prst="rect">
            <a:avLst/>
          </a:prstGeom>
          <a:noFill/>
        </p:spPr>
        <p:txBody>
          <a:bodyPr wrap="none" lIns="0" tIns="0" rIns="0" bIns="0" rtlCol="0">
            <a:noAutofit/>
          </a:bodyPr>
          <a:lstStyle/>
          <a:p>
            <a:pPr marL="0" indent="0">
              <a:lnSpc>
                <a:spcPct val="100000"/>
              </a:lnSpc>
              <a:spcBef>
                <a:spcPts val="900"/>
              </a:spcBef>
              <a:buSzPct val="100000"/>
              <a:buFont typeface="Arial"/>
              <a:buNone/>
            </a:pPr>
            <a:endParaRPr lang="en-US" sz="1200"/>
          </a:p>
        </p:txBody>
      </p:sp>
      <p:pic>
        <p:nvPicPr>
          <p:cNvPr id="7" name="Picture 6" descr="A picture containing text, clipart&#10;&#10;Description automatically generated">
            <a:extLst>
              <a:ext uri="{FF2B5EF4-FFF2-40B4-BE49-F238E27FC236}">
                <a16:creationId xmlns:a16="http://schemas.microsoft.com/office/drawing/2014/main" id="{ACCF556E-2F61-A84B-7FE5-49666CB8AD65}"/>
              </a:ext>
            </a:extLst>
          </p:cNvPr>
          <p:cNvPicPr>
            <a:picLocks noChangeAspect="1"/>
          </p:cNvPicPr>
          <p:nvPr userDrawn="1"/>
        </p:nvPicPr>
        <p:blipFill>
          <a:blip r:embed="rId2"/>
          <a:stretch>
            <a:fillRect/>
          </a:stretch>
        </p:blipFill>
        <p:spPr>
          <a:xfrm>
            <a:off x="7374978" y="295067"/>
            <a:ext cx="1356329" cy="207778"/>
          </a:xfrm>
          <a:prstGeom prst="rect">
            <a:avLst/>
          </a:prstGeom>
        </p:spPr>
      </p:pic>
    </p:spTree>
    <p:extLst>
      <p:ext uri="{BB962C8B-B14F-4D97-AF65-F5344CB8AC3E}">
        <p14:creationId xmlns:p14="http://schemas.microsoft.com/office/powerpoint/2010/main" val="665346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8">
          <p15:clr>
            <a:srgbClr val="FBAE40"/>
          </p15:clr>
        </p15:guide>
        <p15:guide id="2" orient="horz" pos="80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11480" y="1282701"/>
            <a:ext cx="6172200" cy="1734820"/>
          </a:xfrm>
        </p:spPr>
        <p:txBody>
          <a:bodyPr anchor="b"/>
          <a:lstStyle>
            <a:lvl1pPr algn="l">
              <a:lnSpc>
                <a:spcPct val="90000"/>
              </a:lnSpc>
              <a:defRPr sz="4000" spc="-50" baseline="0">
                <a:solidFill>
                  <a:srgbClr val="002855"/>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11480" y="3566160"/>
            <a:ext cx="6172200" cy="365760"/>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[Presenter Name]</a:t>
            </a:r>
          </a:p>
        </p:txBody>
      </p:sp>
      <p:sp>
        <p:nvSpPr>
          <p:cNvPr id="12" name="Text Placeholder 3">
            <a:extLst>
              <a:ext uri="{FF2B5EF4-FFF2-40B4-BE49-F238E27FC236}">
                <a16:creationId xmlns:a16="http://schemas.microsoft.com/office/drawing/2014/main" id="{253666AA-6B16-6340-AF38-96ABF4154B93}"/>
              </a:ext>
            </a:extLst>
          </p:cNvPr>
          <p:cNvSpPr>
            <a:spLocks noGrp="1"/>
          </p:cNvSpPr>
          <p:nvPr>
            <p:ph type="body" sz="quarter" idx="10" hasCustomPrompt="1"/>
          </p:nvPr>
        </p:nvSpPr>
        <p:spPr>
          <a:xfrm>
            <a:off x="409574" y="3931920"/>
            <a:ext cx="6172200" cy="274320"/>
          </a:xfrm>
        </p:spPr>
        <p:txBody>
          <a:bodyPr>
            <a:noAutofit/>
          </a:bodyPr>
          <a:lstStyle>
            <a:lvl1pPr marL="0" indent="0">
              <a:spcBef>
                <a:spcPts val="0"/>
              </a:spcBef>
              <a:buFontTx/>
              <a:buNone/>
              <a:defRPr sz="1200" b="1" cap="all" baseline="0"/>
            </a:lvl1pPr>
            <a:lvl2pPr marL="0" indent="0">
              <a:spcBef>
                <a:spcPts val="0"/>
              </a:spcBef>
              <a:buFontTx/>
              <a:buNone/>
              <a:defRPr sz="1200" b="1" cap="all" baseline="0"/>
            </a:lvl2pPr>
            <a:lvl3pPr marL="0" indent="0">
              <a:spcBef>
                <a:spcPts val="0"/>
              </a:spcBef>
              <a:buFontTx/>
              <a:buNone/>
              <a:defRPr sz="1200" b="1" cap="all" baseline="0"/>
            </a:lvl3pPr>
            <a:lvl4pPr marL="0" indent="0">
              <a:spcBef>
                <a:spcPts val="0"/>
              </a:spcBef>
              <a:buFontTx/>
              <a:buNone/>
              <a:defRPr sz="1200" b="1" cap="all" baseline="0"/>
            </a:lvl4pPr>
            <a:lvl5pPr marL="0" indent="0">
              <a:spcBef>
                <a:spcPts val="0"/>
              </a:spcBef>
              <a:buFontTx/>
              <a:buNone/>
              <a:defRPr sz="1200" b="1" cap="all" baseline="0"/>
            </a:lvl5pPr>
            <a:lvl6pPr marL="0" indent="0">
              <a:spcBef>
                <a:spcPts val="0"/>
              </a:spcBef>
              <a:buFontTx/>
              <a:buNone/>
              <a:defRPr sz="1200" b="1" cap="all" baseline="0"/>
            </a:lvl6pPr>
            <a:lvl7pPr marL="0" indent="0">
              <a:spcBef>
                <a:spcPts val="0"/>
              </a:spcBef>
              <a:buFontTx/>
              <a:buNone/>
              <a:defRPr sz="1200" b="1" cap="all" baseline="0"/>
            </a:lvl7pPr>
            <a:lvl8pPr marL="0" indent="0">
              <a:spcBef>
                <a:spcPts val="0"/>
              </a:spcBef>
              <a:buFontTx/>
              <a:buNone/>
              <a:defRPr sz="1200" b="1" cap="all" baseline="0"/>
            </a:lvl8pPr>
            <a:lvl9pPr marL="0" indent="0">
              <a:spcBef>
                <a:spcPts val="0"/>
              </a:spcBef>
              <a:buFontTx/>
              <a:buNone/>
              <a:defRPr sz="1200" b="1" cap="all" baseline="0"/>
            </a:lvl9pPr>
          </a:lstStyle>
          <a:p>
            <a:pPr lvl="0"/>
            <a:r>
              <a:rPr lang="en-US"/>
              <a:t>[MONTH 00, 0000]</a:t>
            </a:r>
          </a:p>
        </p:txBody>
      </p:sp>
      <p:pic>
        <p:nvPicPr>
          <p:cNvPr id="5" name="Picture 4" descr="Text&#10;&#10;Description automatically generated">
            <a:extLst>
              <a:ext uri="{FF2B5EF4-FFF2-40B4-BE49-F238E27FC236}">
                <a16:creationId xmlns:a16="http://schemas.microsoft.com/office/drawing/2014/main" id="{C894870E-41C5-D8C5-2EE7-4D8883A36542}"/>
              </a:ext>
            </a:extLst>
          </p:cNvPr>
          <p:cNvPicPr>
            <a:picLocks noChangeAspect="1"/>
          </p:cNvPicPr>
          <p:nvPr userDrawn="1"/>
        </p:nvPicPr>
        <p:blipFill>
          <a:blip r:embed="rId2"/>
          <a:stretch>
            <a:fillRect/>
          </a:stretch>
        </p:blipFill>
        <p:spPr>
          <a:xfrm>
            <a:off x="7362377" y="289640"/>
            <a:ext cx="1374187" cy="222763"/>
          </a:xfrm>
          <a:prstGeom prst="rect">
            <a:avLst/>
          </a:prstGeom>
        </p:spPr>
      </p:pic>
    </p:spTree>
    <p:extLst>
      <p:ext uri="{BB962C8B-B14F-4D97-AF65-F5344CB8AC3E}">
        <p14:creationId xmlns:p14="http://schemas.microsoft.com/office/powerpoint/2010/main" val="217665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8">
          <p15:clr>
            <a:srgbClr val="FBAE40"/>
          </p15:clr>
        </p15:guide>
        <p15:guide id="2" orient="horz" pos="8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411480" y="1417322"/>
            <a:ext cx="8321040" cy="3246754"/>
          </a:xfrm>
        </p:spPr>
        <p:txBody>
          <a:bodyPr numCol="3" spcCol="365760"/>
          <a:lstStyle>
            <a:lvl1pPr marL="0" indent="0">
              <a:spcBef>
                <a:spcPts val="1200"/>
              </a:spcBef>
              <a:buFontTx/>
              <a:buNone/>
              <a:tabLst>
                <a:tab pos="341702" algn="l"/>
              </a:tabLst>
              <a:defRPr b="1"/>
            </a:lvl1pPr>
            <a:lvl2pPr marL="0" indent="0">
              <a:spcBef>
                <a:spcPts val="600"/>
              </a:spcBef>
              <a:buFontTx/>
              <a:buNone/>
              <a:tabLst>
                <a:tab pos="341702" algn="l"/>
              </a:tabLst>
              <a:defRPr/>
            </a:lvl2pPr>
            <a:lvl3pPr marL="484620" indent="-136919">
              <a:tabLst/>
              <a:defRPr/>
            </a:lvl3pPr>
            <a:lvl4pPr marL="617204" indent="-136919">
              <a:tabLst/>
              <a:defRPr/>
            </a:lvl4pPr>
            <a:lvl5pPr marL="758933" indent="-136919">
              <a:tabLst/>
              <a:defRPr/>
            </a:lvl5pPr>
            <a:lvl6pPr marL="891518" indent="-136919">
              <a:tabLst/>
              <a:defRPr/>
            </a:lvl6pPr>
            <a:lvl7pPr marL="1033247" indent="-136919">
              <a:tabLst/>
              <a:defRPr/>
            </a:lvl7pPr>
            <a:lvl8pPr marL="1165831" indent="-136919">
              <a:tabLst/>
              <a:defRPr/>
            </a:lvl8pPr>
            <a:lvl9pPr marL="1307559" indent="-136919">
              <a:tabLst/>
              <a:defRPr/>
            </a:lvl9pPr>
          </a:lstStyle>
          <a:p>
            <a:pPr lvl="0"/>
            <a:r>
              <a:rPr lang="en-US"/>
              <a:t>[Section title]</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Change Impact Analysis - Workday</a:t>
            </a:r>
          </a:p>
        </p:txBody>
      </p:sp>
    </p:spTree>
    <p:extLst>
      <p:ext uri="{BB962C8B-B14F-4D97-AF65-F5344CB8AC3E}">
        <p14:creationId xmlns:p14="http://schemas.microsoft.com/office/powerpoint/2010/main" val="254697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72">
          <p15:clr>
            <a:srgbClr val="FBAE40"/>
          </p15:clr>
        </p15:guide>
        <p15:guide id="2" pos="2074">
          <p15:clr>
            <a:srgbClr val="FBAE40"/>
          </p15:clr>
        </p15:guide>
        <p15:guide id="3" pos="3688">
          <p15:clr>
            <a:srgbClr val="FBAE40"/>
          </p15:clr>
        </p15:guide>
        <p15:guide id="4" pos="3888">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11480" y="1282700"/>
            <a:ext cx="6172200" cy="1734820"/>
          </a:xfrm>
        </p:spPr>
        <p:txBody>
          <a:bodyPr anchor="b"/>
          <a:lstStyle>
            <a:lvl1pPr algn="l">
              <a:lnSpc>
                <a:spcPct val="90000"/>
              </a:lnSpc>
              <a:defRPr sz="4000" spc="-50" baseline="0">
                <a:solidFill>
                  <a:srgbClr val="002855"/>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11480" y="3566160"/>
            <a:ext cx="6172200" cy="365760"/>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[Presenter Name]</a:t>
            </a:r>
          </a:p>
        </p:txBody>
      </p:sp>
      <p:sp>
        <p:nvSpPr>
          <p:cNvPr id="12" name="Text Placeholder 3">
            <a:extLst>
              <a:ext uri="{FF2B5EF4-FFF2-40B4-BE49-F238E27FC236}">
                <a16:creationId xmlns:a16="http://schemas.microsoft.com/office/drawing/2014/main" id="{253666AA-6B16-6340-AF38-96ABF4154B93}"/>
              </a:ext>
            </a:extLst>
          </p:cNvPr>
          <p:cNvSpPr>
            <a:spLocks noGrp="1"/>
          </p:cNvSpPr>
          <p:nvPr>
            <p:ph type="body" sz="quarter" idx="10" hasCustomPrompt="1"/>
          </p:nvPr>
        </p:nvSpPr>
        <p:spPr>
          <a:xfrm>
            <a:off x="409574" y="3931920"/>
            <a:ext cx="6172200" cy="274320"/>
          </a:xfrm>
        </p:spPr>
        <p:txBody>
          <a:bodyPr>
            <a:noAutofit/>
          </a:bodyPr>
          <a:lstStyle>
            <a:lvl1pPr marL="0" indent="0">
              <a:spcBef>
                <a:spcPts val="0"/>
              </a:spcBef>
              <a:buFontTx/>
              <a:buNone/>
              <a:defRPr sz="1200" b="1" cap="all" baseline="0"/>
            </a:lvl1pPr>
            <a:lvl2pPr marL="0" indent="0">
              <a:spcBef>
                <a:spcPts val="0"/>
              </a:spcBef>
              <a:buFontTx/>
              <a:buNone/>
              <a:defRPr sz="1200" b="1" cap="all" baseline="0"/>
            </a:lvl2pPr>
            <a:lvl3pPr marL="0" indent="0">
              <a:spcBef>
                <a:spcPts val="0"/>
              </a:spcBef>
              <a:buFontTx/>
              <a:buNone/>
              <a:defRPr sz="1200" b="1" cap="all" baseline="0"/>
            </a:lvl3pPr>
            <a:lvl4pPr marL="0" indent="0">
              <a:spcBef>
                <a:spcPts val="0"/>
              </a:spcBef>
              <a:buFontTx/>
              <a:buNone/>
              <a:defRPr sz="1200" b="1" cap="all" baseline="0"/>
            </a:lvl4pPr>
            <a:lvl5pPr marL="0" indent="0">
              <a:spcBef>
                <a:spcPts val="0"/>
              </a:spcBef>
              <a:buFontTx/>
              <a:buNone/>
              <a:defRPr sz="1200" b="1" cap="all" baseline="0"/>
            </a:lvl5pPr>
            <a:lvl6pPr marL="0" indent="0">
              <a:spcBef>
                <a:spcPts val="0"/>
              </a:spcBef>
              <a:buFontTx/>
              <a:buNone/>
              <a:defRPr sz="1200" b="1" cap="all" baseline="0"/>
            </a:lvl6pPr>
            <a:lvl7pPr marL="0" indent="0">
              <a:spcBef>
                <a:spcPts val="0"/>
              </a:spcBef>
              <a:buFontTx/>
              <a:buNone/>
              <a:defRPr sz="1200" b="1" cap="all" baseline="0"/>
            </a:lvl7pPr>
            <a:lvl8pPr marL="0" indent="0">
              <a:spcBef>
                <a:spcPts val="0"/>
              </a:spcBef>
              <a:buFontTx/>
              <a:buNone/>
              <a:defRPr sz="1200" b="1" cap="all" baseline="0"/>
            </a:lvl8pPr>
            <a:lvl9pPr marL="0" indent="0">
              <a:spcBef>
                <a:spcPts val="0"/>
              </a:spcBef>
              <a:buFontTx/>
              <a:buNone/>
              <a:defRPr sz="1200" b="1" cap="all" baseline="0"/>
            </a:lvl9pPr>
          </a:lstStyle>
          <a:p>
            <a:pPr lvl="0"/>
            <a:r>
              <a:rPr lang="en-US"/>
              <a:t>[MONTH 00, 0000]</a:t>
            </a:r>
          </a:p>
        </p:txBody>
      </p:sp>
      <p:pic>
        <p:nvPicPr>
          <p:cNvPr id="5" name="Picture 4" descr="Text&#10;&#10;Description automatically generated">
            <a:extLst>
              <a:ext uri="{FF2B5EF4-FFF2-40B4-BE49-F238E27FC236}">
                <a16:creationId xmlns:a16="http://schemas.microsoft.com/office/drawing/2014/main" id="{C894870E-41C5-D8C5-2EE7-4D8883A36542}"/>
              </a:ext>
            </a:extLst>
          </p:cNvPr>
          <p:cNvPicPr>
            <a:picLocks noChangeAspect="1"/>
          </p:cNvPicPr>
          <p:nvPr userDrawn="1"/>
        </p:nvPicPr>
        <p:blipFill>
          <a:blip r:embed="rId2"/>
          <a:stretch>
            <a:fillRect/>
          </a:stretch>
        </p:blipFill>
        <p:spPr>
          <a:xfrm>
            <a:off x="7362376" y="289639"/>
            <a:ext cx="1374187" cy="222763"/>
          </a:xfrm>
          <a:prstGeom prst="rect">
            <a:avLst/>
          </a:prstGeom>
        </p:spPr>
      </p:pic>
    </p:spTree>
    <p:extLst>
      <p:ext uri="{BB962C8B-B14F-4D97-AF65-F5344CB8AC3E}">
        <p14:creationId xmlns:p14="http://schemas.microsoft.com/office/powerpoint/2010/main" val="12528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8">
          <p15:clr>
            <a:srgbClr val="FBAE40"/>
          </p15:clr>
        </p15:guide>
        <p15:guide id="2" orient="horz" pos="80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411482" y="1009157"/>
            <a:ext cx="3977639" cy="3654919"/>
          </a:xfrm>
        </p:spPr>
        <p:txBody>
          <a:bodyPr/>
          <a:lstStyle>
            <a:lvl1pPr>
              <a:lnSpc>
                <a:spcPct val="90000"/>
              </a:lnSpc>
              <a:defRPr sz="3200" spc="0" baseline="0">
                <a:solidFill>
                  <a:srgbClr val="0ED7E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752596" y="1280160"/>
            <a:ext cx="3977639" cy="338328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Change Impact Analysis - Workday</a:t>
            </a:r>
          </a:p>
        </p:txBody>
      </p:sp>
      <p:cxnSp>
        <p:nvCxnSpPr>
          <p:cNvPr id="4" name="Google Shape;43;p19">
            <a:extLst>
              <a:ext uri="{FF2B5EF4-FFF2-40B4-BE49-F238E27FC236}">
                <a16:creationId xmlns:a16="http://schemas.microsoft.com/office/drawing/2014/main" id="{9B1BE80C-AA8D-7E80-C9F3-53AA343EA832}"/>
              </a:ext>
            </a:extLst>
          </p:cNvPr>
          <p:cNvCxnSpPr/>
          <p:nvPr userDrawn="1"/>
        </p:nvCxnSpPr>
        <p:spPr>
          <a:xfrm>
            <a:off x="4752595" y="1019508"/>
            <a:ext cx="3977700" cy="0"/>
          </a:xfrm>
          <a:prstGeom prst="straightConnector1">
            <a:avLst/>
          </a:prstGeom>
          <a:noFill/>
          <a:ln w="12700" cap="flat" cmpd="sng">
            <a:solidFill>
              <a:srgbClr val="0ED7E5"/>
            </a:solidFill>
            <a:prstDash val="solid"/>
            <a:round/>
            <a:headEnd type="none" w="sm" len="sm"/>
            <a:tailEnd type="none" w="sm" len="sm"/>
          </a:ln>
        </p:spPr>
      </p:cxnSp>
    </p:spTree>
    <p:extLst>
      <p:ext uri="{BB962C8B-B14F-4D97-AF65-F5344CB8AC3E}">
        <p14:creationId xmlns:p14="http://schemas.microsoft.com/office/powerpoint/2010/main" val="217393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992">
          <p15:clr>
            <a:srgbClr val="FBAE40"/>
          </p15:clr>
        </p15:guide>
        <p15:guide id="6" orient="horz" pos="402">
          <p15:clr>
            <a:srgbClr val="FBAE40"/>
          </p15:clr>
        </p15:guide>
        <p15:guide id="8" orient="horz" pos="634">
          <p15:clr>
            <a:srgbClr val="FBAE40"/>
          </p15:clr>
        </p15:guide>
        <p15:guide id="9" pos="2766">
          <p15:clr>
            <a:srgbClr val="FBAE40"/>
          </p15:clr>
        </p15:guide>
        <p15:guide id="10" orient="horz" pos="293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11479" y="1417320"/>
            <a:ext cx="617220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Change Impact Analysis - Workday</a:t>
            </a:r>
          </a:p>
        </p:txBody>
      </p:sp>
    </p:spTree>
    <p:extLst>
      <p:ext uri="{BB962C8B-B14F-4D97-AF65-F5344CB8AC3E}">
        <p14:creationId xmlns:p14="http://schemas.microsoft.com/office/powerpoint/2010/main" val="399007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orient="horz" pos="402">
          <p15:clr>
            <a:srgbClr val="FBAE40"/>
          </p15:clr>
        </p15:guide>
        <p15:guide id="7" orient="horz" pos="892">
          <p15:clr>
            <a:srgbClr val="FBAE40"/>
          </p15:clr>
        </p15:guide>
        <p15:guide id="8" orient="horz" pos="808">
          <p15:clr>
            <a:srgbClr val="FBAE40"/>
          </p15:clr>
        </p15:guide>
        <p15:guide id="9" orient="horz" pos="293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Blue">
    <p:bg>
      <p:bgPr>
        <a:solidFill>
          <a:srgbClr val="0028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11479" y="1417320"/>
            <a:ext cx="6172200" cy="324675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lvl1pPr>
              <a:defRPr>
                <a:solidFill>
                  <a:schemeClr val="tx1"/>
                </a:solidFill>
              </a:defRPr>
            </a:lvl1pPr>
          </a:lstStyle>
          <a:p>
            <a:r>
              <a:rPr lang="en-US"/>
              <a:t>Change Impact Analysis - Workday</a:t>
            </a:r>
          </a:p>
        </p:txBody>
      </p:sp>
      <p:pic>
        <p:nvPicPr>
          <p:cNvPr id="7" name="Picture 6" descr="A picture containing text, clipart&#10;&#10;Description automatically generated">
            <a:extLst>
              <a:ext uri="{FF2B5EF4-FFF2-40B4-BE49-F238E27FC236}">
                <a16:creationId xmlns:a16="http://schemas.microsoft.com/office/drawing/2014/main" id="{454BAE31-005F-D876-604C-F2CF2EB7C546}"/>
              </a:ext>
            </a:extLst>
          </p:cNvPr>
          <p:cNvPicPr>
            <a:picLocks noChangeAspect="1"/>
          </p:cNvPicPr>
          <p:nvPr userDrawn="1"/>
        </p:nvPicPr>
        <p:blipFill>
          <a:blip r:embed="rId2"/>
          <a:stretch>
            <a:fillRect/>
          </a:stretch>
        </p:blipFill>
        <p:spPr>
          <a:xfrm>
            <a:off x="7374978" y="295067"/>
            <a:ext cx="1356329" cy="207778"/>
          </a:xfrm>
          <a:prstGeom prst="rect">
            <a:avLst/>
          </a:prstGeom>
        </p:spPr>
      </p:pic>
    </p:spTree>
    <p:extLst>
      <p:ext uri="{BB962C8B-B14F-4D97-AF65-F5344CB8AC3E}">
        <p14:creationId xmlns:p14="http://schemas.microsoft.com/office/powerpoint/2010/main" val="4126578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orient="horz" pos="402">
          <p15:clr>
            <a:srgbClr val="FBAE40"/>
          </p15:clr>
        </p15:guide>
        <p15:guide id="7" orient="horz" pos="892">
          <p15:clr>
            <a:srgbClr val="FBAE40"/>
          </p15:clr>
        </p15:guide>
        <p15:guide id="8" orient="horz" pos="808">
          <p15:clr>
            <a:srgbClr val="FBAE40"/>
          </p15:clr>
        </p15:guide>
        <p15:guide id="9" orient="horz" pos="293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4369-EC00-C14E-B713-D27C9B058F76}"/>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09575" y="1417321"/>
            <a:ext cx="397764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752594" y="1417321"/>
            <a:ext cx="397764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Change Impact Analysis - Workday</a:t>
            </a:r>
          </a:p>
        </p:txBody>
      </p:sp>
    </p:spTree>
    <p:extLst>
      <p:ext uri="{BB962C8B-B14F-4D97-AF65-F5344CB8AC3E}">
        <p14:creationId xmlns:p14="http://schemas.microsoft.com/office/powerpoint/2010/main" val="411931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65">
          <p15:clr>
            <a:srgbClr val="FBAE40"/>
          </p15:clr>
        </p15:guide>
        <p15:guide id="2" pos="2993">
          <p15:clr>
            <a:srgbClr val="FBAE40"/>
          </p15:clr>
        </p15:guide>
        <p15:guide id="3" orient="horz" pos="402">
          <p15:clr>
            <a:srgbClr val="FBAE40"/>
          </p15:clr>
        </p15:guide>
        <p15:guide id="4" orient="horz" pos="892">
          <p15:clr>
            <a:srgbClr val="FBAE40"/>
          </p15:clr>
        </p15:guide>
        <p15:guide id="5" orient="horz" pos="808">
          <p15:clr>
            <a:srgbClr val="FBAE40"/>
          </p15:clr>
        </p15:guide>
        <p15:guide id="6" orient="horz" pos="293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9843-6209-3C43-84CB-8817E397D73E}"/>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80" y="1417321"/>
            <a:ext cx="256032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290697" y="1417321"/>
            <a:ext cx="256032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169914" y="1417321"/>
            <a:ext cx="2560320" cy="3246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Change Impact Analysis - Workday</a:t>
            </a:r>
          </a:p>
        </p:txBody>
      </p:sp>
    </p:spTree>
    <p:extLst>
      <p:ext uri="{BB962C8B-B14F-4D97-AF65-F5344CB8AC3E}">
        <p14:creationId xmlns:p14="http://schemas.microsoft.com/office/powerpoint/2010/main" val="344460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72">
          <p15:clr>
            <a:srgbClr val="FBAE40"/>
          </p15:clr>
        </p15:guide>
        <p15:guide id="2" pos="1872">
          <p15:clr>
            <a:srgbClr val="FBAE40"/>
          </p15:clr>
        </p15:guide>
        <p15:guide id="3" pos="3686">
          <p15:clr>
            <a:srgbClr val="FBAE40"/>
          </p15:clr>
        </p15:guide>
        <p15:guide id="4" pos="3886">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9F51EA-7190-7747-950C-E60F32FD5A67}"/>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80" y="1417322"/>
            <a:ext cx="544068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169914" y="1417322"/>
            <a:ext cx="256032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E99E07BA-A10D-BC4F-976C-2D3F4A4918C2}"/>
              </a:ext>
            </a:extLst>
          </p:cNvPr>
          <p:cNvSpPr>
            <a:spLocks noGrp="1"/>
          </p:cNvSpPr>
          <p:nvPr>
            <p:ph type="ftr" sz="quarter" idx="11"/>
          </p:nvPr>
        </p:nvSpPr>
        <p:spPr/>
        <p:txBody>
          <a:bodyPr/>
          <a:lstStyle/>
          <a:p>
            <a:r>
              <a:rPr lang="en-US"/>
              <a:t>Change Impact Analysis - Workday</a:t>
            </a:r>
          </a:p>
        </p:txBody>
      </p:sp>
    </p:spTree>
    <p:extLst>
      <p:ext uri="{BB962C8B-B14F-4D97-AF65-F5344CB8AC3E}">
        <p14:creationId xmlns:p14="http://schemas.microsoft.com/office/powerpoint/2010/main" val="307296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688">
          <p15:clr>
            <a:srgbClr val="FBAE40"/>
          </p15:clr>
        </p15:guide>
        <p15:guide id="4" pos="3886">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0AAD-8D16-DE44-9ADD-DFAED024E201}"/>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79" y="1417322"/>
            <a:ext cx="256032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289554" y="1417322"/>
            <a:ext cx="544068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Change Impact Analysis - Workday</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a:xfrm>
            <a:off x="8455914" y="4754880"/>
            <a:ext cx="274320" cy="137160"/>
          </a:xfrm>
          <a:prstGeom prst="rect">
            <a:avLst/>
          </a:prstGeom>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9479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72">
          <p15:clr>
            <a:srgbClr val="FBAE40"/>
          </p15:clr>
        </p15:guide>
        <p15:guide id="2" pos="1872">
          <p15:clr>
            <a:srgbClr val="FBAE40"/>
          </p15:clr>
        </p15:guide>
        <p15:guide id="3" orient="horz" pos="402">
          <p15:clr>
            <a:srgbClr val="FBAE40"/>
          </p15:clr>
        </p15:guide>
        <p15:guide id="4" orient="horz" pos="892">
          <p15:clr>
            <a:srgbClr val="FBAE40"/>
          </p15:clr>
        </p15:guide>
        <p15:guide id="5" orient="horz" pos="808">
          <p15:clr>
            <a:srgbClr val="FBAE40"/>
          </p15:clr>
        </p15:guide>
        <p15:guide id="6" orient="horz" pos="293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Half Gradient">
    <p:spTree>
      <p:nvGrpSpPr>
        <p:cNvPr id="1" name=""/>
        <p:cNvGrpSpPr/>
        <p:nvPr/>
      </p:nvGrpSpPr>
      <p:grpSpPr>
        <a:xfrm>
          <a:off x="0" y="0"/>
          <a:ext cx="0" cy="0"/>
          <a:chOff x="0" y="0"/>
          <a:chExt cx="0" cy="0"/>
        </a:xfrm>
      </p:grpSpPr>
      <p:sp>
        <p:nvSpPr>
          <p:cNvPr id="2" name="Google Shape;57;p30">
            <a:extLst>
              <a:ext uri="{FF2B5EF4-FFF2-40B4-BE49-F238E27FC236}">
                <a16:creationId xmlns:a16="http://schemas.microsoft.com/office/drawing/2014/main" id="{FDDEDB7B-80BE-180D-AF0F-7FEDBD6529A1}"/>
              </a:ext>
            </a:extLst>
          </p:cNvPr>
          <p:cNvSpPr/>
          <p:nvPr userDrawn="1"/>
        </p:nvSpPr>
        <p:spPr>
          <a:xfrm>
            <a:off x="0" y="0"/>
            <a:ext cx="4715400" cy="5197800"/>
          </a:xfrm>
          <a:prstGeom prst="rect">
            <a:avLst/>
          </a:prstGeom>
          <a:solidFill>
            <a:srgbClr val="0028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Text Placeholder 1">
            <a:extLst>
              <a:ext uri="{FF2B5EF4-FFF2-40B4-BE49-F238E27FC236}">
                <a16:creationId xmlns:a16="http://schemas.microsoft.com/office/drawing/2014/main" id="{8AC6D161-014B-CB43-B0F3-BBB32B3E1052}"/>
              </a:ext>
            </a:extLst>
          </p:cNvPr>
          <p:cNvSpPr>
            <a:spLocks noGrp="1"/>
          </p:cNvSpPr>
          <p:nvPr>
            <p:ph type="body" sz="quarter" idx="13" hasCustomPrompt="1"/>
          </p:nvPr>
        </p:nvSpPr>
        <p:spPr>
          <a:xfrm>
            <a:off x="411163" y="1009651"/>
            <a:ext cx="3977640" cy="3654425"/>
          </a:xfrm>
        </p:spPr>
        <p:txBody>
          <a:bodyPr/>
          <a:lstStyle>
            <a:lvl1pPr marL="0" indent="0">
              <a:lnSpc>
                <a:spcPct val="90000"/>
              </a:lnSpc>
              <a:spcBef>
                <a:spcPts val="0"/>
              </a:spcBef>
              <a:spcAft>
                <a:spcPts val="900"/>
              </a:spcAft>
              <a:buNone/>
              <a:defRPr sz="3200" b="1">
                <a:solidFill>
                  <a:srgbClr val="0ED7E5"/>
                </a:solidFill>
              </a:defRPr>
            </a:lvl1pPr>
            <a:lvl2pPr marL="137156">
              <a:spcBef>
                <a:spcPts val="900"/>
              </a:spcBef>
              <a:defRPr>
                <a:solidFill>
                  <a:schemeClr val="bg1"/>
                </a:solidFill>
              </a:defRPr>
            </a:lvl2pPr>
            <a:lvl3pPr marL="274313">
              <a:defRPr>
                <a:solidFill>
                  <a:schemeClr val="bg1"/>
                </a:solidFill>
              </a:defRPr>
            </a:lvl3pPr>
            <a:lvl4pPr marL="411470">
              <a:defRPr>
                <a:solidFill>
                  <a:schemeClr val="bg1"/>
                </a:solidFill>
              </a:defRPr>
            </a:lvl4pPr>
            <a:lvl5pPr marL="548627">
              <a:defRPr>
                <a:solidFill>
                  <a:schemeClr val="bg1"/>
                </a:solidFill>
              </a:defRPr>
            </a:lvl5pPr>
            <a:lvl6pPr marL="685783">
              <a:defRPr>
                <a:solidFill>
                  <a:schemeClr val="bg1"/>
                </a:solidFill>
              </a:defRPr>
            </a:lvl6pPr>
            <a:lvl7pPr marL="822940">
              <a:defRPr>
                <a:solidFill>
                  <a:schemeClr val="bg1"/>
                </a:solidFill>
              </a:defRPr>
            </a:lvl7pPr>
            <a:lvl8pPr marL="960096">
              <a:defRPr>
                <a:solidFill>
                  <a:schemeClr val="bg1"/>
                </a:solidFill>
              </a:defRPr>
            </a:lvl8pPr>
            <a:lvl9pPr marL="1097252">
              <a:defRPr>
                <a:solidFill>
                  <a:schemeClr val="bg1"/>
                </a:solidFill>
              </a:defRPr>
            </a:lvl9pPr>
          </a:lstStyle>
          <a:p>
            <a:pPr lvl="0"/>
            <a:r>
              <a:rPr lang="en-US"/>
              <a:t>[Important point]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937760" y="1009157"/>
            <a:ext cx="3794760" cy="365491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lvl1pPr>
              <a:defRPr>
                <a:solidFill>
                  <a:schemeClr val="bg1"/>
                </a:solidFill>
              </a:defRPr>
            </a:lvl1pPr>
          </a:lstStyle>
          <a:p>
            <a:r>
              <a:rPr lang="en-US"/>
              <a:t>Change Impact Analysis - Workday</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a:xfrm>
            <a:off x="8455914" y="4754880"/>
            <a:ext cx="274320" cy="137160"/>
          </a:xfrm>
          <a:prstGeom prst="rect">
            <a:avLst/>
          </a:prstGeom>
        </p:spPr>
        <p:txBody>
          <a:bodyPr/>
          <a:lstStyle/>
          <a:p>
            <a:fld id="{B58DE5F1-E0F9-4CCA-92B7-7A6FC4DFEE14}" type="slidenum">
              <a:rPr lang="en-US" smtClean="0"/>
              <a:t>‹#›</a:t>
            </a:fld>
            <a:endParaRPr lang="en-US"/>
          </a:p>
        </p:txBody>
      </p:sp>
      <p:pic>
        <p:nvPicPr>
          <p:cNvPr id="4" name="Picture 3" descr="Text&#10;&#10;Description automatically generated">
            <a:extLst>
              <a:ext uri="{FF2B5EF4-FFF2-40B4-BE49-F238E27FC236}">
                <a16:creationId xmlns:a16="http://schemas.microsoft.com/office/drawing/2014/main" id="{301916DA-162A-F041-397B-53D1BC7980E4}"/>
              </a:ext>
            </a:extLst>
          </p:cNvPr>
          <p:cNvPicPr>
            <a:picLocks noChangeAspect="1"/>
          </p:cNvPicPr>
          <p:nvPr userDrawn="1"/>
        </p:nvPicPr>
        <p:blipFill>
          <a:blip r:embed="rId2"/>
          <a:stretch>
            <a:fillRect/>
          </a:stretch>
        </p:blipFill>
        <p:spPr>
          <a:xfrm>
            <a:off x="7362377" y="289640"/>
            <a:ext cx="1374187" cy="222763"/>
          </a:xfrm>
          <a:prstGeom prst="rect">
            <a:avLst/>
          </a:prstGeom>
        </p:spPr>
      </p:pic>
    </p:spTree>
    <p:extLst>
      <p:ext uri="{BB962C8B-B14F-4D97-AF65-F5344CB8AC3E}">
        <p14:creationId xmlns:p14="http://schemas.microsoft.com/office/powerpoint/2010/main" val="244007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110">
          <p15:clr>
            <a:srgbClr val="FBAE40"/>
          </p15:clr>
        </p15:guide>
        <p15:guide id="6" orient="horz" pos="402">
          <p15:clr>
            <a:srgbClr val="FBAE40"/>
          </p15:clr>
        </p15:guide>
        <p15:guide id="8" orient="horz" pos="634">
          <p15:clr>
            <a:srgbClr val="FBAE40"/>
          </p15:clr>
        </p15:guide>
        <p15:guide id="9" pos="2766">
          <p15:clr>
            <a:srgbClr val="FBAE40"/>
          </p15:clr>
        </p15:guide>
        <p15:guide id="10" orient="horz" pos="293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2855"/>
        </a:solidFill>
        <a:effectLst/>
      </p:bgPr>
    </p:bg>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411481" y="1282700"/>
            <a:ext cx="3977639" cy="781359"/>
          </a:xfrm>
        </p:spPr>
        <p:txBody>
          <a:bodyPr wrap="none" anchor="t" anchorCtr="0">
            <a:noAutofit/>
          </a:bodyPr>
          <a:lstStyle>
            <a:lvl1pPr marL="0" indent="0">
              <a:lnSpc>
                <a:spcPct val="80000"/>
              </a:lnSpc>
              <a:spcBef>
                <a:spcPts val="0"/>
              </a:spcBef>
              <a:buFontTx/>
              <a:buNone/>
              <a:defRPr sz="6600" b="1" spc="-50" baseline="0">
                <a:solidFill>
                  <a:srgbClr val="0ED7E5"/>
                </a:solidFill>
              </a:defRPr>
            </a:lvl1pPr>
            <a:lvl2pPr marL="0" indent="0">
              <a:lnSpc>
                <a:spcPct val="80000"/>
              </a:lnSpc>
              <a:spcBef>
                <a:spcPts val="0"/>
              </a:spcBef>
              <a:buFontTx/>
              <a:buNone/>
              <a:defRPr sz="6600" b="1"/>
            </a:lvl2pPr>
            <a:lvl3pPr marL="0" indent="0">
              <a:lnSpc>
                <a:spcPct val="80000"/>
              </a:lnSpc>
              <a:spcBef>
                <a:spcPts val="0"/>
              </a:spcBef>
              <a:buFontTx/>
              <a:buNone/>
              <a:defRPr sz="6600" b="1"/>
            </a:lvl3pPr>
            <a:lvl4pPr marL="0" indent="0">
              <a:lnSpc>
                <a:spcPct val="80000"/>
              </a:lnSpc>
              <a:spcBef>
                <a:spcPts val="0"/>
              </a:spcBef>
              <a:buFontTx/>
              <a:buNone/>
              <a:defRPr sz="6600" b="1"/>
            </a:lvl4pPr>
            <a:lvl5pPr marL="0" indent="0">
              <a:lnSpc>
                <a:spcPct val="80000"/>
              </a:lnSpc>
              <a:spcBef>
                <a:spcPts val="0"/>
              </a:spcBef>
              <a:buFontTx/>
              <a:buNone/>
              <a:defRPr sz="6600" b="1"/>
            </a:lvl5pPr>
            <a:lvl6pPr marL="0" indent="0">
              <a:lnSpc>
                <a:spcPct val="80000"/>
              </a:lnSpc>
              <a:spcBef>
                <a:spcPts val="0"/>
              </a:spcBef>
              <a:buFontTx/>
              <a:buNone/>
              <a:defRPr sz="6600" b="1"/>
            </a:lvl6pPr>
            <a:lvl7pPr marL="0" indent="0">
              <a:lnSpc>
                <a:spcPct val="80000"/>
              </a:lnSpc>
              <a:spcBef>
                <a:spcPts val="0"/>
              </a:spcBef>
              <a:buFontTx/>
              <a:buNone/>
              <a:defRPr sz="6600" b="1"/>
            </a:lvl7pPr>
            <a:lvl8pPr marL="0" indent="0">
              <a:lnSpc>
                <a:spcPct val="80000"/>
              </a:lnSpc>
              <a:spcBef>
                <a:spcPts val="0"/>
              </a:spcBef>
              <a:buFontTx/>
              <a:buNone/>
              <a:defRPr sz="6600" b="1"/>
            </a:lvl8pPr>
            <a:lvl9pPr marL="0" indent="0">
              <a:lnSpc>
                <a:spcPct val="80000"/>
              </a:lnSpc>
              <a:spcBef>
                <a:spcPts val="0"/>
              </a:spcBef>
              <a:buFontTx/>
              <a:buNone/>
              <a:defRPr sz="6600" b="1"/>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11481" y="2148840"/>
            <a:ext cx="3977639" cy="914400"/>
          </a:xfrm>
        </p:spPr>
        <p:txBody>
          <a:bodyPr anchor="t" anchorCtr="0"/>
          <a:lstStyle>
            <a:lvl1pPr>
              <a:defRPr sz="1800" b="0" spc="0" baseline="0">
                <a:solidFill>
                  <a:schemeClr val="tx1"/>
                </a:solidFill>
              </a:defRPr>
            </a:lvl1pPr>
          </a:lstStyle>
          <a:p>
            <a:r>
              <a:rPr lang="en-US"/>
              <a:t>[Section title]</a:t>
            </a:r>
          </a:p>
        </p:txBody>
      </p:sp>
      <p:sp>
        <p:nvSpPr>
          <p:cNvPr id="5" name="Footer Placeholder 3">
            <a:extLst>
              <a:ext uri="{FF2B5EF4-FFF2-40B4-BE49-F238E27FC236}">
                <a16:creationId xmlns:a16="http://schemas.microsoft.com/office/drawing/2014/main" id="{7F9C3797-B4F9-481A-ADC7-21C0CA065530}"/>
              </a:ext>
            </a:extLst>
          </p:cNvPr>
          <p:cNvSpPr>
            <a:spLocks noGrp="1"/>
          </p:cNvSpPr>
          <p:nvPr userDrawn="1">
            <p:ph type="ftr" sz="quarter" idx="11"/>
          </p:nvPr>
        </p:nvSpPr>
        <p:spPr>
          <a:xfrm>
            <a:off x="411480" y="320040"/>
            <a:ext cx="3977640" cy="182880"/>
          </a:xfrm>
        </p:spPr>
        <p:txBody>
          <a:bodyPr/>
          <a:lstStyle>
            <a:lvl1pPr>
              <a:defRPr>
                <a:solidFill>
                  <a:schemeClr val="tx1"/>
                </a:solidFill>
              </a:defRPr>
            </a:lvl1pPr>
          </a:lstStyle>
          <a:p>
            <a:r>
              <a:rPr lang="en-US"/>
              <a:t>Change Impact Analysis - Workday</a:t>
            </a:r>
          </a:p>
        </p:txBody>
      </p:sp>
      <p:pic>
        <p:nvPicPr>
          <p:cNvPr id="4" name="Picture 3" descr="A picture containing text, clipart&#10;&#10;Description automatically generated">
            <a:extLst>
              <a:ext uri="{FF2B5EF4-FFF2-40B4-BE49-F238E27FC236}">
                <a16:creationId xmlns:a16="http://schemas.microsoft.com/office/drawing/2014/main" id="{BAFC64F8-9050-2186-182F-5C241BBA8328}"/>
              </a:ext>
            </a:extLst>
          </p:cNvPr>
          <p:cNvPicPr>
            <a:picLocks noChangeAspect="1"/>
          </p:cNvPicPr>
          <p:nvPr userDrawn="1"/>
        </p:nvPicPr>
        <p:blipFill>
          <a:blip r:embed="rId2"/>
          <a:stretch>
            <a:fillRect/>
          </a:stretch>
        </p:blipFill>
        <p:spPr>
          <a:xfrm>
            <a:off x="7374978" y="295067"/>
            <a:ext cx="1356329" cy="207778"/>
          </a:xfrm>
          <a:prstGeom prst="rect">
            <a:avLst/>
          </a:prstGeom>
        </p:spPr>
      </p:pic>
    </p:spTree>
    <p:extLst>
      <p:ext uri="{BB962C8B-B14F-4D97-AF65-F5344CB8AC3E}">
        <p14:creationId xmlns:p14="http://schemas.microsoft.com/office/powerpoint/2010/main" val="169431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2952">
          <p15:clr>
            <a:srgbClr val="FBAE40"/>
          </p15:clr>
        </p15:guide>
        <p15:guide id="5" pos="2766">
          <p15:clr>
            <a:srgbClr val="FBAE40"/>
          </p15:clr>
        </p15:guide>
        <p15:guide id="6" orient="horz" pos="806">
          <p15:clr>
            <a:srgbClr val="FBAE40"/>
          </p15:clr>
        </p15:guide>
        <p15:guide id="7" orient="horz" pos="1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ogo - White">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E6C319AE-C7F4-AB4C-FBEB-67A5AF072EB5}"/>
              </a:ext>
            </a:extLst>
          </p:cNvPr>
          <p:cNvPicPr>
            <a:picLocks noChangeAspect="1"/>
          </p:cNvPicPr>
          <p:nvPr userDrawn="1"/>
        </p:nvPicPr>
        <p:blipFill>
          <a:blip r:embed="rId2"/>
          <a:stretch>
            <a:fillRect/>
          </a:stretch>
        </p:blipFill>
        <p:spPr>
          <a:xfrm>
            <a:off x="1667138" y="1979558"/>
            <a:ext cx="5688477" cy="922131"/>
          </a:xfrm>
          <a:prstGeom prst="rect">
            <a:avLst/>
          </a:prstGeom>
        </p:spPr>
      </p:pic>
    </p:spTree>
    <p:extLst>
      <p:ext uri="{BB962C8B-B14F-4D97-AF65-F5344CB8AC3E}">
        <p14:creationId xmlns:p14="http://schemas.microsoft.com/office/powerpoint/2010/main" val="40170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a:xfrm>
            <a:off x="411480" y="1417321"/>
            <a:ext cx="8321040" cy="3246754"/>
          </a:xfrm>
        </p:spPr>
        <p:txBody>
          <a:bodyPr numCol="3" spcCol="365760"/>
          <a:lstStyle>
            <a:lvl1pPr marL="0" indent="0">
              <a:spcBef>
                <a:spcPts val="1200"/>
              </a:spcBef>
              <a:buFontTx/>
              <a:buNone/>
              <a:tabLst>
                <a:tab pos="341710" algn="l"/>
              </a:tabLst>
              <a:defRPr b="1"/>
            </a:lvl1pPr>
            <a:lvl2pPr marL="0" indent="0">
              <a:spcBef>
                <a:spcPts val="600"/>
              </a:spcBef>
              <a:buFontTx/>
              <a:buNone/>
              <a:tabLst>
                <a:tab pos="341710" algn="l"/>
              </a:tabLst>
              <a:defRPr/>
            </a:lvl2pPr>
            <a:lvl3pPr marL="484632" indent="-136922">
              <a:tabLst/>
              <a:defRPr/>
            </a:lvl3pPr>
            <a:lvl4pPr marL="617220" indent="-136922">
              <a:tabLst/>
              <a:defRPr/>
            </a:lvl4pPr>
            <a:lvl5pPr marL="758952" indent="-136922">
              <a:tabLst/>
              <a:defRPr/>
            </a:lvl5pPr>
            <a:lvl6pPr marL="891540" indent="-136922">
              <a:tabLst/>
              <a:defRPr/>
            </a:lvl6pPr>
            <a:lvl7pPr marL="1033272" indent="-136922">
              <a:tabLst/>
              <a:defRPr/>
            </a:lvl7pPr>
            <a:lvl8pPr marL="1165860" indent="-136922">
              <a:tabLst/>
              <a:defRPr/>
            </a:lvl8pPr>
            <a:lvl9pPr marL="1307592" indent="-136922">
              <a:tabLst/>
              <a:defRPr/>
            </a:lvl9pPr>
          </a:lstStyle>
          <a:p>
            <a:pPr lvl="0"/>
            <a:r>
              <a:rPr lang="en-US"/>
              <a:t>[Section title]</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8491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72">
          <p15:clr>
            <a:srgbClr val="FBAE40"/>
          </p15:clr>
        </p15:guide>
        <p15:guide id="2" pos="2074">
          <p15:clr>
            <a:srgbClr val="FBAE40"/>
          </p15:clr>
        </p15:guide>
        <p15:guide id="3" pos="3688">
          <p15:clr>
            <a:srgbClr val="FBAE40"/>
          </p15:clr>
        </p15:guide>
        <p15:guide id="4" pos="3888">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rgbClr val="002855"/>
        </a:solidFill>
        <a:effectLst/>
      </p:bgPr>
    </p:bg>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6CD2CC57-0181-0D02-8B08-A4EB043D2642}"/>
              </a:ext>
            </a:extLst>
          </p:cNvPr>
          <p:cNvPicPr>
            <a:picLocks noChangeAspect="1"/>
          </p:cNvPicPr>
          <p:nvPr userDrawn="1"/>
        </p:nvPicPr>
        <p:blipFill>
          <a:blip r:embed="rId2"/>
          <a:stretch>
            <a:fillRect/>
          </a:stretch>
        </p:blipFill>
        <p:spPr>
          <a:xfrm>
            <a:off x="1707230" y="2000265"/>
            <a:ext cx="5618639" cy="860728"/>
          </a:xfrm>
          <a:prstGeom prst="rect">
            <a:avLst/>
          </a:prstGeom>
        </p:spPr>
      </p:pic>
    </p:spTree>
    <p:extLst>
      <p:ext uri="{BB962C8B-B14F-4D97-AF65-F5344CB8AC3E}">
        <p14:creationId xmlns:p14="http://schemas.microsoft.com/office/powerpoint/2010/main" val="2143770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2855"/>
        </a:solidFill>
        <a:effectLst/>
      </p:bgPr>
    </p:bg>
    <p:spTree>
      <p:nvGrpSpPr>
        <p:cNvPr id="1" name=""/>
        <p:cNvGrpSpPr/>
        <p:nvPr/>
      </p:nvGrpSpPr>
      <p:grpSpPr>
        <a:xfrm>
          <a:off x="0" y="0"/>
          <a:ext cx="0" cy="0"/>
          <a:chOff x="0" y="0"/>
          <a:chExt cx="0" cy="0"/>
        </a:xfrm>
      </p:grpSpPr>
      <p:sp>
        <p:nvSpPr>
          <p:cNvPr id="5" name="Thank You">
            <a:extLst>
              <a:ext uri="{FF2B5EF4-FFF2-40B4-BE49-F238E27FC236}">
                <a16:creationId xmlns:a16="http://schemas.microsoft.com/office/drawing/2014/main" id="{D94549FF-0AAD-5F4F-8AB4-53D19F7F294B}"/>
              </a:ext>
            </a:extLst>
          </p:cNvPr>
          <p:cNvSpPr txBox="1"/>
          <p:nvPr userDrawn="1"/>
        </p:nvSpPr>
        <p:spPr>
          <a:xfrm>
            <a:off x="409577" y="638176"/>
            <a:ext cx="5441949" cy="64452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3200" b="1" spc="0" baseline="0">
                <a:solidFill>
                  <a:srgbClr val="0ED7E5"/>
                </a:solidFill>
              </a:rPr>
              <a:t>Thank you</a:t>
            </a:r>
          </a:p>
        </p:txBody>
      </p:sp>
      <p:sp>
        <p:nvSpPr>
          <p:cNvPr id="2" name="Contact">
            <a:extLst>
              <a:ext uri="{FF2B5EF4-FFF2-40B4-BE49-F238E27FC236}">
                <a16:creationId xmlns:a16="http://schemas.microsoft.com/office/drawing/2014/main" id="{A0A0F1B9-B5DB-7646-992E-81EFB2B6527D}"/>
              </a:ext>
            </a:extLst>
          </p:cNvPr>
          <p:cNvSpPr txBox="1"/>
          <p:nvPr userDrawn="1"/>
        </p:nvSpPr>
        <p:spPr>
          <a:xfrm>
            <a:off x="409576" y="1920240"/>
            <a:ext cx="2562224" cy="274320"/>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b="1">
                <a:solidFill>
                  <a:schemeClr val="tx1"/>
                </a:solidFill>
              </a:rPr>
              <a:t>Contact</a:t>
            </a:r>
            <a:endParaRPr lang="en-US" sz="1200">
              <a:solidFill>
                <a:schemeClr val="tx1"/>
              </a:solidFill>
            </a:endParaRPr>
          </a:p>
        </p:txBody>
      </p:sp>
      <p:sp>
        <p:nvSpPr>
          <p:cNvPr id="12" name="Text Placeholder 1">
            <a:extLst>
              <a:ext uri="{FF2B5EF4-FFF2-40B4-BE49-F238E27FC236}">
                <a16:creationId xmlns:a16="http://schemas.microsoft.com/office/drawing/2014/main" id="{E2E52A39-0D6A-264F-B7DD-89CC6224AF8C}"/>
              </a:ext>
            </a:extLst>
          </p:cNvPr>
          <p:cNvSpPr>
            <a:spLocks noGrp="1"/>
          </p:cNvSpPr>
          <p:nvPr>
            <p:ph type="body" sz="quarter" idx="10" hasCustomPrompt="1"/>
          </p:nvPr>
        </p:nvSpPr>
        <p:spPr>
          <a:xfrm>
            <a:off x="409576" y="2194561"/>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[Contact information]</a:t>
            </a:r>
          </a:p>
        </p:txBody>
      </p:sp>
      <p:sp>
        <p:nvSpPr>
          <p:cNvPr id="16" name="Text Placeholder 2">
            <a:extLst>
              <a:ext uri="{FF2B5EF4-FFF2-40B4-BE49-F238E27FC236}">
                <a16:creationId xmlns:a16="http://schemas.microsoft.com/office/drawing/2014/main" id="{0A885557-A4C5-5248-8B86-F4C1B1A92EC5}"/>
              </a:ext>
            </a:extLst>
          </p:cNvPr>
          <p:cNvSpPr>
            <a:spLocks noGrp="1"/>
          </p:cNvSpPr>
          <p:nvPr>
            <p:ph type="body" sz="quarter" idx="11" hasCustomPrompt="1"/>
          </p:nvPr>
        </p:nvSpPr>
        <p:spPr>
          <a:xfrm>
            <a:off x="3291047" y="2194561"/>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
        <p:nvSpPr>
          <p:cNvPr id="18" name="Text Placeholder 3">
            <a:extLst>
              <a:ext uri="{FF2B5EF4-FFF2-40B4-BE49-F238E27FC236}">
                <a16:creationId xmlns:a16="http://schemas.microsoft.com/office/drawing/2014/main" id="{D71238BA-3743-B84D-87C6-D8A2E33326DC}"/>
              </a:ext>
            </a:extLst>
          </p:cNvPr>
          <p:cNvSpPr>
            <a:spLocks noGrp="1"/>
          </p:cNvSpPr>
          <p:nvPr>
            <p:ph type="body" sz="quarter" idx="12" hasCustomPrompt="1"/>
          </p:nvPr>
        </p:nvSpPr>
        <p:spPr>
          <a:xfrm>
            <a:off x="6172518" y="2194561"/>
            <a:ext cx="2560320" cy="2698115"/>
          </a:xfrm>
        </p:spPr>
        <p:txBody>
          <a:bodyPr/>
          <a:lstStyle>
            <a:lvl1pPr marL="0" indent="0">
              <a:spcBef>
                <a:spcPts val="600"/>
              </a:spcBef>
              <a:buFontTx/>
              <a:buNone/>
              <a:defRPr>
                <a:solidFill>
                  <a:schemeClr val="tx1"/>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pic>
        <p:nvPicPr>
          <p:cNvPr id="4" name="Picture 3" descr="A picture containing text, clipart&#10;&#10;Description automatically generated">
            <a:extLst>
              <a:ext uri="{FF2B5EF4-FFF2-40B4-BE49-F238E27FC236}">
                <a16:creationId xmlns:a16="http://schemas.microsoft.com/office/drawing/2014/main" id="{CA06ED71-43D3-8A96-CE0A-E281C094C79B}"/>
              </a:ext>
            </a:extLst>
          </p:cNvPr>
          <p:cNvPicPr>
            <a:picLocks noChangeAspect="1"/>
          </p:cNvPicPr>
          <p:nvPr userDrawn="1"/>
        </p:nvPicPr>
        <p:blipFill>
          <a:blip r:embed="rId2"/>
          <a:stretch>
            <a:fillRect/>
          </a:stretch>
        </p:blipFill>
        <p:spPr>
          <a:xfrm>
            <a:off x="7374978" y="295067"/>
            <a:ext cx="1356329" cy="207778"/>
          </a:xfrm>
          <a:prstGeom prst="rect">
            <a:avLst/>
          </a:prstGeom>
        </p:spPr>
      </p:pic>
    </p:spTree>
    <p:extLst>
      <p:ext uri="{BB962C8B-B14F-4D97-AF65-F5344CB8AC3E}">
        <p14:creationId xmlns:p14="http://schemas.microsoft.com/office/powerpoint/2010/main" val="631115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86">
          <p15:clr>
            <a:srgbClr val="FBAE40"/>
          </p15:clr>
        </p15:guide>
        <p15:guide id="2" pos="2072">
          <p15:clr>
            <a:srgbClr val="FBAE40"/>
          </p15:clr>
        </p15:guide>
        <p15:guide id="3" pos="1872">
          <p15:clr>
            <a:srgbClr val="FBAE40"/>
          </p15:clr>
        </p15:guide>
        <p15:guide id="4" pos="3886">
          <p15:clr>
            <a:srgbClr val="FBAE40"/>
          </p15:clr>
        </p15:guide>
        <p15:guide id="5" orient="horz" pos="138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 White">
    <p:bg>
      <p:bgRef idx="1001">
        <a:schemeClr val="bg1"/>
      </p:bgRef>
    </p:bg>
    <p:spTree>
      <p:nvGrpSpPr>
        <p:cNvPr id="1" name=""/>
        <p:cNvGrpSpPr/>
        <p:nvPr/>
      </p:nvGrpSpPr>
      <p:grpSpPr>
        <a:xfrm>
          <a:off x="0" y="0"/>
          <a:ext cx="0" cy="0"/>
          <a:chOff x="0" y="0"/>
          <a:chExt cx="0" cy="0"/>
        </a:xfrm>
      </p:grpSpPr>
      <p:sp>
        <p:nvSpPr>
          <p:cNvPr id="5" name="Thank You">
            <a:extLst>
              <a:ext uri="{FF2B5EF4-FFF2-40B4-BE49-F238E27FC236}">
                <a16:creationId xmlns:a16="http://schemas.microsoft.com/office/drawing/2014/main" id="{D94549FF-0AAD-5F4F-8AB4-53D19F7F294B}"/>
              </a:ext>
            </a:extLst>
          </p:cNvPr>
          <p:cNvSpPr txBox="1"/>
          <p:nvPr userDrawn="1"/>
        </p:nvSpPr>
        <p:spPr>
          <a:xfrm>
            <a:off x="409577" y="638176"/>
            <a:ext cx="5441949" cy="64452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3200" b="1" spc="0" baseline="0">
                <a:solidFill>
                  <a:srgbClr val="002855"/>
                </a:solidFill>
              </a:rPr>
              <a:t>Thank you</a:t>
            </a:r>
          </a:p>
        </p:txBody>
      </p:sp>
      <p:sp>
        <p:nvSpPr>
          <p:cNvPr id="2" name="Contact">
            <a:extLst>
              <a:ext uri="{FF2B5EF4-FFF2-40B4-BE49-F238E27FC236}">
                <a16:creationId xmlns:a16="http://schemas.microsoft.com/office/drawing/2014/main" id="{A0A0F1B9-B5DB-7646-992E-81EFB2B6527D}"/>
              </a:ext>
            </a:extLst>
          </p:cNvPr>
          <p:cNvSpPr txBox="1"/>
          <p:nvPr userDrawn="1"/>
        </p:nvSpPr>
        <p:spPr>
          <a:xfrm>
            <a:off x="409576" y="1920240"/>
            <a:ext cx="2562224" cy="274320"/>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b="1">
                <a:solidFill>
                  <a:srgbClr val="002855"/>
                </a:solidFill>
              </a:rPr>
              <a:t>Contact</a:t>
            </a:r>
            <a:endParaRPr lang="en-US" sz="1200">
              <a:solidFill>
                <a:srgbClr val="002855"/>
              </a:solidFill>
            </a:endParaRPr>
          </a:p>
        </p:txBody>
      </p:sp>
      <p:sp>
        <p:nvSpPr>
          <p:cNvPr id="12" name="Text Placeholder 1">
            <a:extLst>
              <a:ext uri="{FF2B5EF4-FFF2-40B4-BE49-F238E27FC236}">
                <a16:creationId xmlns:a16="http://schemas.microsoft.com/office/drawing/2014/main" id="{E2E52A39-0D6A-264F-B7DD-89CC6224AF8C}"/>
              </a:ext>
            </a:extLst>
          </p:cNvPr>
          <p:cNvSpPr>
            <a:spLocks noGrp="1"/>
          </p:cNvSpPr>
          <p:nvPr>
            <p:ph type="body" sz="quarter" idx="10" hasCustomPrompt="1"/>
          </p:nvPr>
        </p:nvSpPr>
        <p:spPr>
          <a:xfrm>
            <a:off x="409576" y="2194561"/>
            <a:ext cx="2560320" cy="2698115"/>
          </a:xfrm>
        </p:spPr>
        <p:txBody>
          <a:bodyPr/>
          <a:lstStyle>
            <a:lvl1pPr marL="0" indent="0">
              <a:spcBef>
                <a:spcPts val="600"/>
              </a:spcBef>
              <a:buFontTx/>
              <a:buNone/>
              <a:defRPr>
                <a:solidFill>
                  <a:srgbClr val="636569"/>
                </a:solidFill>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[Contact information]</a:t>
            </a:r>
          </a:p>
        </p:txBody>
      </p:sp>
      <p:sp>
        <p:nvSpPr>
          <p:cNvPr id="16" name="Text Placeholder 2">
            <a:extLst>
              <a:ext uri="{FF2B5EF4-FFF2-40B4-BE49-F238E27FC236}">
                <a16:creationId xmlns:a16="http://schemas.microsoft.com/office/drawing/2014/main" id="{0A885557-A4C5-5248-8B86-F4C1B1A92EC5}"/>
              </a:ext>
            </a:extLst>
          </p:cNvPr>
          <p:cNvSpPr>
            <a:spLocks noGrp="1"/>
          </p:cNvSpPr>
          <p:nvPr>
            <p:ph type="body" sz="quarter" idx="11" hasCustomPrompt="1"/>
          </p:nvPr>
        </p:nvSpPr>
        <p:spPr>
          <a:xfrm>
            <a:off x="3291047" y="2194561"/>
            <a:ext cx="2560320" cy="2698115"/>
          </a:xfrm>
        </p:spPr>
        <p:txBody>
          <a:bodyPr/>
          <a:lstStyle>
            <a:lvl1pPr marL="0" indent="0">
              <a:spcBef>
                <a:spcPts val="600"/>
              </a:spcBef>
              <a:buFontTx/>
              <a:buNone/>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
        <p:nvSpPr>
          <p:cNvPr id="18" name="Text Placeholder 3">
            <a:extLst>
              <a:ext uri="{FF2B5EF4-FFF2-40B4-BE49-F238E27FC236}">
                <a16:creationId xmlns:a16="http://schemas.microsoft.com/office/drawing/2014/main" id="{D71238BA-3743-B84D-87C6-D8A2E33326DC}"/>
              </a:ext>
            </a:extLst>
          </p:cNvPr>
          <p:cNvSpPr>
            <a:spLocks noGrp="1"/>
          </p:cNvSpPr>
          <p:nvPr>
            <p:ph type="body" sz="quarter" idx="12" hasCustomPrompt="1"/>
          </p:nvPr>
        </p:nvSpPr>
        <p:spPr>
          <a:xfrm>
            <a:off x="6172518" y="2194561"/>
            <a:ext cx="2560320" cy="2698115"/>
          </a:xfrm>
        </p:spPr>
        <p:txBody>
          <a:bodyPr/>
          <a:lstStyle>
            <a:lvl1pPr marL="0" indent="0">
              <a:spcBef>
                <a:spcPts val="600"/>
              </a:spcBef>
              <a:buFontTx/>
              <a:buNone/>
              <a:defRPr/>
            </a:lvl1pPr>
            <a:lvl2pPr marL="0" indent="0">
              <a:spcBef>
                <a:spcPts val="600"/>
              </a:spcBef>
              <a:buFontTx/>
              <a:buNone/>
              <a:defRPr/>
            </a:lvl2pPr>
            <a:lvl3pPr marL="0" indent="0">
              <a:spcBef>
                <a:spcPts val="600"/>
              </a:spcBef>
              <a:buFontTx/>
              <a:buNone/>
              <a:defRPr/>
            </a:lvl3pPr>
            <a:lvl4pPr marL="0" indent="0">
              <a:spcBef>
                <a:spcPts val="600"/>
              </a:spcBef>
              <a:buFontTx/>
              <a:buNone/>
              <a:defRPr/>
            </a:lvl4pPr>
            <a:lvl5pPr marL="0" indent="0">
              <a:spcBef>
                <a:spcPts val="600"/>
              </a:spcBef>
              <a:buFontTx/>
              <a:buNone/>
              <a:defRPr/>
            </a:lvl5pPr>
            <a:lvl6pPr marL="0" indent="0">
              <a:spcBef>
                <a:spcPts val="600"/>
              </a:spcBef>
              <a:buFontTx/>
              <a:buNone/>
              <a:defRPr/>
            </a:lvl6pPr>
            <a:lvl7pPr marL="0" indent="0">
              <a:spcBef>
                <a:spcPts val="600"/>
              </a:spcBef>
              <a:buFontTx/>
              <a:buNone/>
              <a:defRPr/>
            </a:lvl7pPr>
            <a:lvl8pPr marL="0" indent="0">
              <a:spcBef>
                <a:spcPts val="600"/>
              </a:spcBef>
              <a:buFontTx/>
              <a:buNone/>
              <a:defRPr/>
            </a:lvl8pPr>
            <a:lvl9pPr marL="0" indent="0">
              <a:spcBef>
                <a:spcPts val="600"/>
              </a:spcBef>
              <a:buFontTx/>
              <a:buNone/>
              <a:defRPr/>
            </a:lvl9pPr>
          </a:lstStyle>
          <a:p>
            <a:pPr lvl="0"/>
            <a:r>
              <a:rPr lang="en-US"/>
              <a:t>[Optional contact information]</a:t>
            </a:r>
          </a:p>
        </p:txBody>
      </p:sp>
    </p:spTree>
    <p:extLst>
      <p:ext uri="{BB962C8B-B14F-4D97-AF65-F5344CB8AC3E}">
        <p14:creationId xmlns:p14="http://schemas.microsoft.com/office/powerpoint/2010/main" val="35680996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86">
          <p15:clr>
            <a:srgbClr val="FBAE40"/>
          </p15:clr>
        </p15:guide>
        <p15:guide id="2" pos="2072">
          <p15:clr>
            <a:srgbClr val="FBAE40"/>
          </p15:clr>
        </p15:guide>
        <p15:guide id="3" pos="1872">
          <p15:clr>
            <a:srgbClr val="FBAE40"/>
          </p15:clr>
        </p15:guide>
        <p15:guide id="4" pos="3886">
          <p15:clr>
            <a:srgbClr val="FBAE40"/>
          </p15:clr>
        </p15:guide>
        <p15:guide id="5" orient="horz" pos="138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411481" y="1009156"/>
            <a:ext cx="3977639" cy="3654919"/>
          </a:xfrm>
        </p:spPr>
        <p:txBody>
          <a:bodyPr/>
          <a:lstStyle>
            <a:lvl1pPr>
              <a:lnSpc>
                <a:spcPct val="90000"/>
              </a:lnSpc>
              <a:defRPr sz="3200" spc="0" baseline="0">
                <a:solidFill>
                  <a:srgbClr val="0ED7E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752595" y="1280160"/>
            <a:ext cx="3977639" cy="338328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cxnSp>
        <p:nvCxnSpPr>
          <p:cNvPr id="4" name="Google Shape;43;p19">
            <a:extLst>
              <a:ext uri="{FF2B5EF4-FFF2-40B4-BE49-F238E27FC236}">
                <a16:creationId xmlns:a16="http://schemas.microsoft.com/office/drawing/2014/main" id="{9B1BE80C-AA8D-7E80-C9F3-53AA343EA832}"/>
              </a:ext>
            </a:extLst>
          </p:cNvPr>
          <p:cNvCxnSpPr/>
          <p:nvPr userDrawn="1"/>
        </p:nvCxnSpPr>
        <p:spPr>
          <a:xfrm>
            <a:off x="4752595" y="1019508"/>
            <a:ext cx="3977700" cy="0"/>
          </a:xfrm>
          <a:prstGeom prst="straightConnector1">
            <a:avLst/>
          </a:prstGeom>
          <a:noFill/>
          <a:ln w="12700" cap="flat" cmpd="sng">
            <a:solidFill>
              <a:srgbClr val="0ED7E5"/>
            </a:solidFill>
            <a:prstDash val="solid"/>
            <a:round/>
            <a:headEnd type="none" w="sm" len="sm"/>
            <a:tailEnd type="none" w="sm" len="sm"/>
          </a:ln>
        </p:spPr>
      </p:cxnSp>
    </p:spTree>
    <p:extLst>
      <p:ext uri="{BB962C8B-B14F-4D97-AF65-F5344CB8AC3E}">
        <p14:creationId xmlns:p14="http://schemas.microsoft.com/office/powerpoint/2010/main" val="20555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2992">
          <p15:clr>
            <a:srgbClr val="FBAE40"/>
          </p15:clr>
        </p15:guide>
        <p15:guide id="6" orient="horz" pos="402">
          <p15:clr>
            <a:srgbClr val="FBAE40"/>
          </p15:clr>
        </p15:guide>
        <p15:guide id="8" orient="horz" pos="634">
          <p15:clr>
            <a:srgbClr val="FBAE40"/>
          </p15:clr>
        </p15:guide>
        <p15:guide id="9" pos="2766">
          <p15:clr>
            <a:srgbClr val="FBAE40"/>
          </p15:clr>
        </p15:guide>
        <p15:guide id="10" orient="horz" pos="293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11479" y="1417319"/>
            <a:ext cx="617220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18495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orient="horz" pos="402">
          <p15:clr>
            <a:srgbClr val="FBAE40"/>
          </p15:clr>
        </p15:guide>
        <p15:guide id="7" orient="horz" pos="892">
          <p15:clr>
            <a:srgbClr val="FBAE40"/>
          </p15:clr>
        </p15:guide>
        <p15:guide id="8" orient="horz" pos="808">
          <p15:clr>
            <a:srgbClr val="FBAE40"/>
          </p15:clr>
        </p15:guide>
        <p15:guide id="9" orient="horz" pos="293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Blue">
    <p:bg>
      <p:bgPr>
        <a:solidFill>
          <a:srgbClr val="0028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411479" y="1417319"/>
            <a:ext cx="6172200" cy="324675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lvl1pPr>
              <a:defRPr>
                <a:solidFill>
                  <a:schemeClr val="tx1"/>
                </a:solidFill>
              </a:defRPr>
            </a:lvl1pPr>
          </a:lstStyle>
          <a:p>
            <a:fld id="{B58DE5F1-E0F9-4CCA-92B7-7A6FC4DFEE14}" type="slidenum">
              <a:rPr lang="en-US" smtClean="0"/>
              <a:pPr/>
              <a:t>‹#›</a:t>
            </a:fld>
            <a:endParaRPr lang="en-US"/>
          </a:p>
        </p:txBody>
      </p:sp>
      <p:pic>
        <p:nvPicPr>
          <p:cNvPr id="7" name="Picture 6" descr="A picture containing text, clipart&#10;&#10;Description automatically generated">
            <a:extLst>
              <a:ext uri="{FF2B5EF4-FFF2-40B4-BE49-F238E27FC236}">
                <a16:creationId xmlns:a16="http://schemas.microsoft.com/office/drawing/2014/main" id="{454BAE31-005F-D876-604C-F2CF2EB7C546}"/>
              </a:ext>
            </a:extLst>
          </p:cNvPr>
          <p:cNvPicPr>
            <a:picLocks noChangeAspect="1"/>
          </p:cNvPicPr>
          <p:nvPr userDrawn="1"/>
        </p:nvPicPr>
        <p:blipFill>
          <a:blip r:embed="rId2"/>
          <a:stretch>
            <a:fillRect/>
          </a:stretch>
        </p:blipFill>
        <p:spPr>
          <a:xfrm>
            <a:off x="7374977" y="295067"/>
            <a:ext cx="1356329" cy="207778"/>
          </a:xfrm>
          <a:prstGeom prst="rect">
            <a:avLst/>
          </a:prstGeom>
        </p:spPr>
      </p:pic>
    </p:spTree>
    <p:extLst>
      <p:ext uri="{BB962C8B-B14F-4D97-AF65-F5344CB8AC3E}">
        <p14:creationId xmlns:p14="http://schemas.microsoft.com/office/powerpoint/2010/main" val="2051797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orient="horz" pos="402">
          <p15:clr>
            <a:srgbClr val="FBAE40"/>
          </p15:clr>
        </p15:guide>
        <p15:guide id="7" orient="horz" pos="892">
          <p15:clr>
            <a:srgbClr val="FBAE40"/>
          </p15:clr>
        </p15:guide>
        <p15:guide id="8" orient="horz" pos="808">
          <p15:clr>
            <a:srgbClr val="FBAE40"/>
          </p15:clr>
        </p15:guide>
        <p15:guide id="9" orient="horz" pos="293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4369-EC00-C14E-B713-D27C9B058F76}"/>
              </a:ext>
            </a:extLst>
          </p:cNvPr>
          <p:cNvSpPr>
            <a:spLocks noGrp="1"/>
          </p:cNvSpPr>
          <p:nvPr>
            <p:ph type="title" hasCustomPrompt="1"/>
          </p:nvPr>
        </p:nvSpPr>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09575" y="1417320"/>
            <a:ext cx="397764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752594" y="1417320"/>
            <a:ext cx="397764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100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65">
          <p15:clr>
            <a:srgbClr val="FBAE40"/>
          </p15:clr>
        </p15:guide>
        <p15:guide id="2" pos="2993">
          <p15:clr>
            <a:srgbClr val="FBAE40"/>
          </p15:clr>
        </p15:guide>
        <p15:guide id="3" orient="horz" pos="402">
          <p15:clr>
            <a:srgbClr val="FBAE40"/>
          </p15:clr>
        </p15:guide>
        <p15:guide id="4" orient="horz" pos="892">
          <p15:clr>
            <a:srgbClr val="FBAE40"/>
          </p15:clr>
        </p15:guide>
        <p15:guide id="5" orient="horz" pos="808">
          <p15:clr>
            <a:srgbClr val="FBAE40"/>
          </p15:clr>
        </p15:guide>
        <p15:guide id="6" orient="horz" pos="29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9843-6209-3C43-84CB-8817E397D73E}"/>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80" y="1417320"/>
            <a:ext cx="256032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290697" y="1417320"/>
            <a:ext cx="2560320" cy="3246755"/>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169914" y="1417320"/>
            <a:ext cx="2560320" cy="3246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[Presentation title]</a:t>
            </a:r>
          </a:p>
        </p:txBody>
      </p:sp>
      <p:sp>
        <p:nvSpPr>
          <p:cNvPr id="7" name="Slide Number Placeholder 7">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465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72">
          <p15:clr>
            <a:srgbClr val="FBAE40"/>
          </p15:clr>
        </p15:guide>
        <p15:guide id="2" pos="1872">
          <p15:clr>
            <a:srgbClr val="FBAE40"/>
          </p15:clr>
        </p15:guide>
        <p15:guide id="3" pos="3686">
          <p15:clr>
            <a:srgbClr val="FBAE40"/>
          </p15:clr>
        </p15:guide>
        <p15:guide id="4" pos="3886">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9F51EA-7190-7747-950C-E60F32FD5A67}"/>
              </a:ext>
            </a:extLst>
          </p:cNvPr>
          <p:cNvSpPr>
            <a:spLocks noGrp="1"/>
          </p:cNvSpPr>
          <p:nvPr>
            <p:ph type="title" hasCustomPrompt="1"/>
          </p:nvPr>
        </p:nvSpPr>
        <p:spPr>
          <a:xfrm>
            <a:off x="411480" y="640080"/>
            <a:ext cx="8318754" cy="640080"/>
          </a:xfrm>
        </p:spPr>
        <p:txBody>
          <a:bodyPr/>
          <a:lstStyle>
            <a:lvl1pPr>
              <a:defRPr>
                <a:solidFill>
                  <a:srgbClr val="002855"/>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11480" y="1417321"/>
            <a:ext cx="544068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169914" y="1417321"/>
            <a:ext cx="2560320" cy="324675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E99E07BA-A10D-BC4F-976C-2D3F4A4918C2}"/>
              </a:ext>
            </a:extLst>
          </p:cNvPr>
          <p:cNvSpPr>
            <a:spLocks noGrp="1"/>
          </p:cNvSpPr>
          <p:nvPr>
            <p:ph type="ftr" sz="quarter" idx="11"/>
          </p:nvPr>
        </p:nvSpPr>
        <p:spPr/>
        <p:txBody>
          <a:bodyPr/>
          <a:lstStyle/>
          <a:p>
            <a:r>
              <a:rPr lang="en-US"/>
              <a:t>[Presentation title]</a:t>
            </a:r>
          </a:p>
        </p:txBody>
      </p:sp>
      <p:sp>
        <p:nvSpPr>
          <p:cNvPr id="10" name="Slide Number Placeholder 6">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60493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688">
          <p15:clr>
            <a:srgbClr val="FBAE40"/>
          </p15:clr>
        </p15:guide>
        <p15:guide id="4" pos="3886">
          <p15:clr>
            <a:srgbClr val="FBAE40"/>
          </p15:clr>
        </p15:guide>
        <p15:guide id="5" orient="horz" pos="402">
          <p15:clr>
            <a:srgbClr val="FBAE40"/>
          </p15:clr>
        </p15:guide>
        <p15:guide id="6" orient="horz" pos="892">
          <p15:clr>
            <a:srgbClr val="FBAE40"/>
          </p15:clr>
        </p15:guide>
        <p15:guide id="7" orient="horz" pos="808">
          <p15:clr>
            <a:srgbClr val="FBAE40"/>
          </p15:clr>
        </p15:guide>
        <p15:guide id="8" orient="horz" pos="29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411480" y="640080"/>
            <a:ext cx="8318754" cy="64008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411480" y="1417320"/>
            <a:ext cx="8318754" cy="3246120"/>
          </a:xfrm>
          <a:prstGeom prst="rect">
            <a:avLst/>
          </a:prstGeom>
        </p:spPr>
        <p:txBody>
          <a:bodyPr vert="horz" lIns="0" tIns="0" rIns="0" bIns="0" spcCol="36576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7149E2E3-DDD2-4884-B20C-8C7AE6FDE6DD}"/>
              </a:ext>
            </a:extLst>
          </p:cNvPr>
          <p:cNvSpPr>
            <a:spLocks noGrp="1"/>
          </p:cNvSpPr>
          <p:nvPr>
            <p:ph type="ftr" sz="quarter" idx="3"/>
          </p:nvPr>
        </p:nvSpPr>
        <p:spPr>
          <a:xfrm>
            <a:off x="411480" y="320040"/>
            <a:ext cx="3977640" cy="182880"/>
          </a:xfrm>
          <a:prstGeom prst="rect">
            <a:avLst/>
          </a:prstGeom>
        </p:spPr>
        <p:txBody>
          <a:bodyPr vert="horz" wrap="none" lIns="0" tIns="0" rIns="0" bIns="0" rtlCol="0" anchor="t" anchorCtr="0"/>
          <a:lstStyle>
            <a:lvl1pPr algn="l">
              <a:defRPr sz="800" b="1">
                <a:solidFill>
                  <a:srgbClr val="636569"/>
                </a:solidFill>
              </a:defRPr>
            </a:lvl1pPr>
          </a:lstStyle>
          <a:p>
            <a:r>
              <a:rPr lang="en-US"/>
              <a:t>[Presentation title]</a:t>
            </a:r>
          </a:p>
        </p:txBody>
      </p:sp>
      <p:sp>
        <p:nvSpPr>
          <p:cNvPr id="6" name="Slide Number Placeholder 5">
            <a:extLst>
              <a:ext uri="{FF2B5EF4-FFF2-40B4-BE49-F238E27FC236}">
                <a16:creationId xmlns:a16="http://schemas.microsoft.com/office/drawing/2014/main" id="{79012A93-F35D-41B8-A960-2FAFDF3C47A5}"/>
              </a:ext>
            </a:extLst>
          </p:cNvPr>
          <p:cNvSpPr>
            <a:spLocks noGrp="1"/>
          </p:cNvSpPr>
          <p:nvPr>
            <p:ph type="sldNum" sz="quarter" idx="4"/>
          </p:nvPr>
        </p:nvSpPr>
        <p:spPr>
          <a:xfrm>
            <a:off x="8455914" y="4754880"/>
            <a:ext cx="274320" cy="137160"/>
          </a:xfrm>
          <a:prstGeom prst="rect">
            <a:avLst/>
          </a:prstGeom>
        </p:spPr>
        <p:txBody>
          <a:bodyPr vert="horz" wrap="none" lIns="0" tIns="0" rIns="0" bIns="0" rtlCol="0" anchor="b" anchorCtr="0"/>
          <a:lstStyle>
            <a:lvl1pPr algn="r">
              <a:defRPr sz="750" b="0">
                <a:solidFill>
                  <a:srgbClr val="636569"/>
                </a:solidFill>
              </a:defRPr>
            </a:lvl1pPr>
          </a:lstStyle>
          <a:p>
            <a:fld id="{B58DE5F1-E0F9-4CCA-92B7-7A6FC4DFEE14}" type="slidenum">
              <a:rPr lang="en-US" smtClean="0"/>
              <a:pPr/>
              <a:t>‹#›</a:t>
            </a:fld>
            <a:endParaRPr lang="en-US"/>
          </a:p>
        </p:txBody>
      </p:sp>
      <p:pic>
        <p:nvPicPr>
          <p:cNvPr id="7" name="Picture 6" descr="Text&#10;&#10;Description automatically generated">
            <a:extLst>
              <a:ext uri="{FF2B5EF4-FFF2-40B4-BE49-F238E27FC236}">
                <a16:creationId xmlns:a16="http://schemas.microsoft.com/office/drawing/2014/main" id="{408EBA4F-6AF8-3838-65EA-21F1A27EA463}"/>
              </a:ext>
            </a:extLst>
          </p:cNvPr>
          <p:cNvPicPr>
            <a:picLocks noChangeAspect="1"/>
          </p:cNvPicPr>
          <p:nvPr userDrawn="1"/>
        </p:nvPicPr>
        <p:blipFill>
          <a:blip r:embed="rId18"/>
          <a:stretch>
            <a:fillRect/>
          </a:stretch>
        </p:blipFill>
        <p:spPr>
          <a:xfrm>
            <a:off x="7362376" y="289639"/>
            <a:ext cx="1374187" cy="222763"/>
          </a:xfrm>
          <a:prstGeom prst="rect">
            <a:avLst/>
          </a:prstGeom>
        </p:spPr>
      </p:pic>
    </p:spTree>
    <p:extLst>
      <p:ext uri="{BB962C8B-B14F-4D97-AF65-F5344CB8AC3E}">
        <p14:creationId xmlns:p14="http://schemas.microsoft.com/office/powerpoint/2010/main" val="20989553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ct val="100000"/>
        </a:lnSpc>
        <a:spcBef>
          <a:spcPct val="0"/>
        </a:spcBef>
        <a:buNone/>
        <a:defRPr sz="1800" b="1" kern="1200">
          <a:solidFill>
            <a:srgbClr val="002855"/>
          </a:solidFill>
          <a:latin typeface="+mj-lt"/>
          <a:ea typeface="+mj-ea"/>
          <a:cs typeface="+mj-cs"/>
        </a:defRPr>
      </a:lvl1pPr>
    </p:titleStyle>
    <p:bodyStyle>
      <a:lvl1pPr marL="137160" indent="-137160" algn="l" defTabSz="685800" rtl="0" eaLnBrk="1" latinLnBrk="0" hangingPunct="1">
        <a:lnSpc>
          <a:spcPct val="100000"/>
        </a:lnSpc>
        <a:spcBef>
          <a:spcPts val="900"/>
        </a:spcBef>
        <a:buFont typeface="Arial" panose="020B0604020202020204" pitchFamily="34" charset="0"/>
        <a:buChar char="•"/>
        <a:defRPr sz="1200" kern="1200">
          <a:solidFill>
            <a:srgbClr val="636569"/>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200" kern="1200">
          <a:solidFill>
            <a:schemeClr val="tx1"/>
          </a:solidFill>
          <a:latin typeface="+mn-lt"/>
          <a:ea typeface="+mn-ea"/>
          <a:cs typeface="+mn-cs"/>
        </a:defRPr>
      </a:lvl1pPr>
      <a:lvl2pPr marL="342900" algn="l" defTabSz="685800" rtl="0" eaLnBrk="1" latinLnBrk="0" hangingPunct="1">
        <a:defRPr sz="1200" kern="1200">
          <a:solidFill>
            <a:schemeClr val="tx1"/>
          </a:solidFill>
          <a:latin typeface="+mn-lt"/>
          <a:ea typeface="+mn-ea"/>
          <a:cs typeface="+mn-cs"/>
        </a:defRPr>
      </a:lvl2pPr>
      <a:lvl3pPr marL="685800" algn="l" defTabSz="685800" rtl="0" eaLnBrk="1" latinLnBrk="0" hangingPunct="1">
        <a:defRPr sz="1200" kern="1200">
          <a:solidFill>
            <a:schemeClr val="tx1"/>
          </a:solidFill>
          <a:latin typeface="+mn-lt"/>
          <a:ea typeface="+mn-ea"/>
          <a:cs typeface="+mn-cs"/>
        </a:defRPr>
      </a:lvl3pPr>
      <a:lvl4pPr marL="1028700" algn="l" defTabSz="685800" rtl="0" eaLnBrk="1" latinLnBrk="0" hangingPunct="1">
        <a:defRPr sz="1200" kern="1200">
          <a:solidFill>
            <a:schemeClr val="tx1"/>
          </a:solidFill>
          <a:latin typeface="+mn-lt"/>
          <a:ea typeface="+mn-ea"/>
          <a:cs typeface="+mn-cs"/>
        </a:defRPr>
      </a:lvl4pPr>
      <a:lvl5pPr marL="1371600" algn="l" defTabSz="685800" rtl="0" eaLnBrk="1" latinLnBrk="0" hangingPunct="1">
        <a:defRPr sz="1200" kern="1200">
          <a:solidFill>
            <a:schemeClr val="tx1"/>
          </a:solidFill>
          <a:latin typeface="+mn-lt"/>
          <a:ea typeface="+mn-ea"/>
          <a:cs typeface="+mn-cs"/>
        </a:defRPr>
      </a:lvl5pPr>
      <a:lvl6pPr marL="1714500" algn="l" defTabSz="685800" rtl="0" eaLnBrk="1" latinLnBrk="0" hangingPunct="1">
        <a:defRPr sz="1200" kern="1200">
          <a:solidFill>
            <a:schemeClr val="tx1"/>
          </a:solidFill>
          <a:latin typeface="+mn-lt"/>
          <a:ea typeface="+mn-ea"/>
          <a:cs typeface="+mn-cs"/>
        </a:defRPr>
      </a:lvl6pPr>
      <a:lvl7pPr marL="2057400" algn="l" defTabSz="685800" rtl="0" eaLnBrk="1" latinLnBrk="0" hangingPunct="1">
        <a:defRPr sz="1200" kern="1200">
          <a:solidFill>
            <a:schemeClr val="tx1"/>
          </a:solidFill>
          <a:latin typeface="+mn-lt"/>
          <a:ea typeface="+mn-ea"/>
          <a:cs typeface="+mn-cs"/>
        </a:defRPr>
      </a:lvl7pPr>
      <a:lvl8pPr marL="2400300" algn="l" defTabSz="685800" rtl="0" eaLnBrk="1" latinLnBrk="0" hangingPunct="1">
        <a:defRPr sz="1200" kern="1200">
          <a:solidFill>
            <a:schemeClr val="tx1"/>
          </a:solidFill>
          <a:latin typeface="+mn-lt"/>
          <a:ea typeface="+mn-ea"/>
          <a:cs typeface="+mn-cs"/>
        </a:defRPr>
      </a:lvl8pPr>
      <a:lvl9pPr marL="2743200" algn="l" defTabSz="685800"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userDrawn="1">
          <p15:clr>
            <a:srgbClr val="F26B43"/>
          </p15:clr>
        </p15:guide>
        <p15:guide id="2" pos="258">
          <p15:clr>
            <a:srgbClr val="F26B43"/>
          </p15:clr>
        </p15:guide>
        <p15:guide id="3" pos="5501">
          <p15:clr>
            <a:srgbClr val="F26B43"/>
          </p15:clr>
        </p15:guide>
        <p15:guide id="7" orient="horz" pos="308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411480" y="640080"/>
            <a:ext cx="8318754" cy="64008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411480" y="1417320"/>
            <a:ext cx="8318754" cy="3246120"/>
          </a:xfrm>
          <a:prstGeom prst="rect">
            <a:avLst/>
          </a:prstGeom>
        </p:spPr>
        <p:txBody>
          <a:bodyPr vert="horz" lIns="0" tIns="0" rIns="0" bIns="0" spcCol="36576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7149E2E3-DDD2-4884-B20C-8C7AE6FDE6DD}"/>
              </a:ext>
            </a:extLst>
          </p:cNvPr>
          <p:cNvSpPr>
            <a:spLocks noGrp="1"/>
          </p:cNvSpPr>
          <p:nvPr>
            <p:ph type="ftr" sz="quarter" idx="3"/>
          </p:nvPr>
        </p:nvSpPr>
        <p:spPr>
          <a:xfrm>
            <a:off x="411480" y="320040"/>
            <a:ext cx="3977640" cy="182880"/>
          </a:xfrm>
          <a:prstGeom prst="rect">
            <a:avLst/>
          </a:prstGeom>
        </p:spPr>
        <p:txBody>
          <a:bodyPr vert="horz" wrap="none" lIns="0" tIns="0" rIns="0" bIns="0" rtlCol="0" anchor="t" anchorCtr="0"/>
          <a:lstStyle>
            <a:lvl1pPr algn="l">
              <a:defRPr sz="800" b="1">
                <a:solidFill>
                  <a:srgbClr val="636569"/>
                </a:solidFill>
              </a:defRPr>
            </a:lvl1pPr>
          </a:lstStyle>
          <a:p>
            <a:r>
              <a:rPr lang="en-US"/>
              <a:t>Change Impact Analysis - Workday</a:t>
            </a:r>
          </a:p>
        </p:txBody>
      </p:sp>
      <p:pic>
        <p:nvPicPr>
          <p:cNvPr id="7" name="Picture 6" descr="Text&#10;&#10;Description automatically generated">
            <a:extLst>
              <a:ext uri="{FF2B5EF4-FFF2-40B4-BE49-F238E27FC236}">
                <a16:creationId xmlns:a16="http://schemas.microsoft.com/office/drawing/2014/main" id="{408EBA4F-6AF8-3838-65EA-21F1A27EA463}"/>
              </a:ext>
            </a:extLst>
          </p:cNvPr>
          <p:cNvPicPr>
            <a:picLocks noChangeAspect="1"/>
          </p:cNvPicPr>
          <p:nvPr userDrawn="1"/>
        </p:nvPicPr>
        <p:blipFill>
          <a:blip r:embed="rId18"/>
          <a:stretch>
            <a:fillRect/>
          </a:stretch>
        </p:blipFill>
        <p:spPr>
          <a:xfrm>
            <a:off x="7362377" y="289640"/>
            <a:ext cx="1374187" cy="222763"/>
          </a:xfrm>
          <a:prstGeom prst="rect">
            <a:avLst/>
          </a:prstGeom>
        </p:spPr>
      </p:pic>
    </p:spTree>
    <p:extLst>
      <p:ext uri="{BB962C8B-B14F-4D97-AF65-F5344CB8AC3E}">
        <p14:creationId xmlns:p14="http://schemas.microsoft.com/office/powerpoint/2010/main" val="28151598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783" rtl="0" eaLnBrk="1" latinLnBrk="0" hangingPunct="1">
        <a:lnSpc>
          <a:spcPct val="100000"/>
        </a:lnSpc>
        <a:spcBef>
          <a:spcPct val="0"/>
        </a:spcBef>
        <a:buNone/>
        <a:defRPr sz="1800" b="1" kern="1200">
          <a:solidFill>
            <a:srgbClr val="002855"/>
          </a:solidFill>
          <a:latin typeface="+mj-lt"/>
          <a:ea typeface="+mj-ea"/>
          <a:cs typeface="+mj-cs"/>
        </a:defRPr>
      </a:lvl1pPr>
    </p:titleStyle>
    <p:bodyStyle>
      <a:lvl1pPr marL="137156" indent="-137156" algn="l" defTabSz="685783" rtl="0" eaLnBrk="1" latinLnBrk="0" hangingPunct="1">
        <a:lnSpc>
          <a:spcPct val="100000"/>
        </a:lnSpc>
        <a:spcBef>
          <a:spcPts val="900"/>
        </a:spcBef>
        <a:buFont typeface="Arial" panose="020B0604020202020204" pitchFamily="34" charset="0"/>
        <a:buChar char="•"/>
        <a:defRPr sz="1200" kern="1200">
          <a:solidFill>
            <a:srgbClr val="636569"/>
          </a:solidFill>
          <a:latin typeface="+mn-lt"/>
          <a:ea typeface="+mn-ea"/>
          <a:cs typeface="+mn-cs"/>
        </a:defRPr>
      </a:lvl1pPr>
      <a:lvl2pPr marL="274313" indent="-137156" algn="l" defTabSz="685783"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2pPr>
      <a:lvl3pPr marL="411470" indent="-137156" algn="l" defTabSz="685783"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3pPr>
      <a:lvl4pPr marL="548627" indent="-137156" algn="l" defTabSz="685783"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4pPr>
      <a:lvl5pPr marL="685783" indent="-137156" algn="l" defTabSz="685783"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5pPr>
      <a:lvl6pPr marL="822940" indent="-137156" algn="l" defTabSz="685783"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096" indent="-137156" algn="l" defTabSz="685783"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52" indent="-137156" algn="l" defTabSz="685783"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09" indent="-137156" algn="l" defTabSz="685783"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783" rtl="0" eaLnBrk="1" latinLnBrk="0" hangingPunct="1">
        <a:defRPr sz="1200" kern="1200">
          <a:solidFill>
            <a:schemeClr val="tx1"/>
          </a:solidFill>
          <a:latin typeface="+mn-lt"/>
          <a:ea typeface="+mn-ea"/>
          <a:cs typeface="+mn-cs"/>
        </a:defRPr>
      </a:lvl1pPr>
      <a:lvl2pPr marL="342892" algn="l" defTabSz="685783" rtl="0" eaLnBrk="1" latinLnBrk="0" hangingPunct="1">
        <a:defRPr sz="1200" kern="1200">
          <a:solidFill>
            <a:schemeClr val="tx1"/>
          </a:solidFill>
          <a:latin typeface="+mn-lt"/>
          <a:ea typeface="+mn-ea"/>
          <a:cs typeface="+mn-cs"/>
        </a:defRPr>
      </a:lvl2pPr>
      <a:lvl3pPr marL="685783" algn="l" defTabSz="685783" rtl="0" eaLnBrk="1" latinLnBrk="0" hangingPunct="1">
        <a:defRPr sz="1200" kern="1200">
          <a:solidFill>
            <a:schemeClr val="tx1"/>
          </a:solidFill>
          <a:latin typeface="+mn-lt"/>
          <a:ea typeface="+mn-ea"/>
          <a:cs typeface="+mn-cs"/>
        </a:defRPr>
      </a:lvl3pPr>
      <a:lvl4pPr marL="1028675" algn="l" defTabSz="685783" rtl="0" eaLnBrk="1" latinLnBrk="0" hangingPunct="1">
        <a:defRPr sz="1200" kern="1200">
          <a:solidFill>
            <a:schemeClr val="tx1"/>
          </a:solidFill>
          <a:latin typeface="+mn-lt"/>
          <a:ea typeface="+mn-ea"/>
          <a:cs typeface="+mn-cs"/>
        </a:defRPr>
      </a:lvl4pPr>
      <a:lvl5pPr marL="1371566" algn="l" defTabSz="685783" rtl="0" eaLnBrk="1" latinLnBrk="0" hangingPunct="1">
        <a:defRPr sz="1200" kern="1200">
          <a:solidFill>
            <a:schemeClr val="tx1"/>
          </a:solidFill>
          <a:latin typeface="+mn-lt"/>
          <a:ea typeface="+mn-ea"/>
          <a:cs typeface="+mn-cs"/>
        </a:defRPr>
      </a:lvl5pPr>
      <a:lvl6pPr marL="1714457" algn="l" defTabSz="685783" rtl="0" eaLnBrk="1" latinLnBrk="0" hangingPunct="1">
        <a:defRPr sz="1200" kern="1200">
          <a:solidFill>
            <a:schemeClr val="tx1"/>
          </a:solidFill>
          <a:latin typeface="+mn-lt"/>
          <a:ea typeface="+mn-ea"/>
          <a:cs typeface="+mn-cs"/>
        </a:defRPr>
      </a:lvl6pPr>
      <a:lvl7pPr marL="2057348" algn="l" defTabSz="685783" rtl="0" eaLnBrk="1" latinLnBrk="0" hangingPunct="1">
        <a:defRPr sz="1200" kern="1200">
          <a:solidFill>
            <a:schemeClr val="tx1"/>
          </a:solidFill>
          <a:latin typeface="+mn-lt"/>
          <a:ea typeface="+mn-ea"/>
          <a:cs typeface="+mn-cs"/>
        </a:defRPr>
      </a:lvl7pPr>
      <a:lvl8pPr marL="2400240" algn="l" defTabSz="685783" rtl="0" eaLnBrk="1" latinLnBrk="0" hangingPunct="1">
        <a:defRPr sz="1200" kern="1200">
          <a:solidFill>
            <a:schemeClr val="tx1"/>
          </a:solidFill>
          <a:latin typeface="+mn-lt"/>
          <a:ea typeface="+mn-ea"/>
          <a:cs typeface="+mn-cs"/>
        </a:defRPr>
      </a:lvl8pPr>
      <a:lvl9pPr marL="2743132" algn="l" defTabSz="685783" rtl="0" eaLnBrk="1" latinLnBrk="0" hangingPunct="1">
        <a:defRPr sz="1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p15:clr>
            <a:srgbClr val="F26B43"/>
          </p15:clr>
        </p15:guide>
        <p15:guide id="2" pos="258">
          <p15:clr>
            <a:srgbClr val="F26B43"/>
          </p15:clr>
        </p15:guide>
        <p15:guide id="3" pos="5501">
          <p15:clr>
            <a:srgbClr val="F26B43"/>
          </p15:clr>
        </p15:guide>
        <p15:guide id="7" orient="horz" pos="308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microsoft.com/office/2018/10/relationships/comments" Target="../comments/modernComment_7FFFD61E_41605F76.xml"/><Relationship Id="rId1" Type="http://schemas.openxmlformats.org/officeDocument/2006/relationships/slideLayout" Target="../slideLayouts/slideLayout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7FFFD625_80380EB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7FFE5723_A5AFD3F9.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microsoft.com/office/2018/10/relationships/comments" Target="../comments/modernComment_A5C_663D0AD7.xml"/><Relationship Id="rId7"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microsoft.com/office/2018/10/relationships/comments" Target="../comments/modernComment_7FFFD62A_C48E9E1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E64A-5D09-E053-8963-D290AEB11359}"/>
              </a:ext>
            </a:extLst>
          </p:cNvPr>
          <p:cNvSpPr>
            <a:spLocks noGrp="1"/>
          </p:cNvSpPr>
          <p:nvPr>
            <p:ph type="ctrTitle"/>
          </p:nvPr>
        </p:nvSpPr>
        <p:spPr/>
        <p:txBody>
          <a:bodyPr/>
          <a:lstStyle/>
          <a:p>
            <a:r>
              <a:rPr lang="en-US"/>
              <a:t>ERP Training Kick-Off</a:t>
            </a:r>
          </a:p>
        </p:txBody>
      </p:sp>
      <p:sp>
        <p:nvSpPr>
          <p:cNvPr id="4" name="Text Placeholder 3">
            <a:extLst>
              <a:ext uri="{FF2B5EF4-FFF2-40B4-BE49-F238E27FC236}">
                <a16:creationId xmlns:a16="http://schemas.microsoft.com/office/drawing/2014/main" id="{F02354DA-60DD-A3BB-4D4A-14C988CA344E}"/>
              </a:ext>
            </a:extLst>
          </p:cNvPr>
          <p:cNvSpPr>
            <a:spLocks noGrp="1"/>
          </p:cNvSpPr>
          <p:nvPr>
            <p:ph type="body" sz="quarter" idx="10"/>
          </p:nvPr>
        </p:nvSpPr>
        <p:spPr/>
        <p:txBody>
          <a:bodyPr/>
          <a:lstStyle/>
          <a:p>
            <a:r>
              <a:rPr lang="en-US"/>
              <a:t>February, 2023</a:t>
            </a:r>
          </a:p>
        </p:txBody>
      </p:sp>
    </p:spTree>
    <p:extLst>
      <p:ext uri="{BB962C8B-B14F-4D97-AF65-F5344CB8AC3E}">
        <p14:creationId xmlns:p14="http://schemas.microsoft.com/office/powerpoint/2010/main" val="2827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29A2-3DC7-4C6F-9B89-1F822F5EBF5D}"/>
              </a:ext>
            </a:extLst>
          </p:cNvPr>
          <p:cNvSpPr>
            <a:spLocks noGrp="1"/>
          </p:cNvSpPr>
          <p:nvPr>
            <p:ph type="title"/>
          </p:nvPr>
        </p:nvSpPr>
        <p:spPr>
          <a:xfrm>
            <a:off x="457200" y="133350"/>
            <a:ext cx="8318754" cy="640080"/>
          </a:xfrm>
        </p:spPr>
        <p:txBody>
          <a:bodyPr/>
          <a:lstStyle/>
          <a:p>
            <a:r>
              <a:rPr lang="en-US"/>
              <a:t>Next Steps</a:t>
            </a:r>
          </a:p>
        </p:txBody>
      </p:sp>
      <p:sp>
        <p:nvSpPr>
          <p:cNvPr id="3" name="Content Placeholder 2">
            <a:extLst>
              <a:ext uri="{FF2B5EF4-FFF2-40B4-BE49-F238E27FC236}">
                <a16:creationId xmlns:a16="http://schemas.microsoft.com/office/drawing/2014/main" id="{66D8BCBF-A2DB-4FB8-B0BC-96BFAAE60910}"/>
              </a:ext>
            </a:extLst>
          </p:cNvPr>
          <p:cNvSpPr>
            <a:spLocks noGrp="1"/>
          </p:cNvSpPr>
          <p:nvPr>
            <p:ph idx="1"/>
          </p:nvPr>
        </p:nvSpPr>
        <p:spPr>
          <a:xfrm>
            <a:off x="585989" y="659130"/>
            <a:ext cx="8332137" cy="228600"/>
          </a:xfrm>
        </p:spPr>
        <p:txBody>
          <a:bodyPr vert="horz" lIns="0" tIns="0" rIns="0" bIns="0" rtlCol="0" anchor="t" anchorCtr="0">
            <a:noAutofit/>
          </a:bodyPr>
          <a:lstStyle/>
          <a:p>
            <a:pPr marL="0" indent="0" defTabSz="685773">
              <a:spcBef>
                <a:spcPts val="0"/>
              </a:spcBef>
              <a:spcAft>
                <a:spcPts val="563"/>
              </a:spcAft>
              <a:buNone/>
            </a:pPr>
            <a:r>
              <a:rPr lang="en-US" sz="1050" b="1">
                <a:solidFill>
                  <a:schemeClr val="tx1"/>
                </a:solidFill>
                <a:latin typeface="+mj-lt"/>
                <a:ea typeface="Microsoft YaHei"/>
                <a:sym typeface="Arial"/>
              </a:rPr>
              <a:t>Thank you for your participation and commitment to ensuring Corewell Health has the training material they need to be successful!</a:t>
            </a:r>
          </a:p>
        </p:txBody>
      </p:sp>
      <p:sp>
        <p:nvSpPr>
          <p:cNvPr id="5" name="Slide Number Placeholder 4">
            <a:extLst>
              <a:ext uri="{FF2B5EF4-FFF2-40B4-BE49-F238E27FC236}">
                <a16:creationId xmlns:a16="http://schemas.microsoft.com/office/drawing/2014/main" id="{C9D6428E-EAD6-4DBD-B851-02FFCC64D3B4}"/>
              </a:ext>
            </a:extLst>
          </p:cNvPr>
          <p:cNvSpPr>
            <a:spLocks noGrp="1"/>
          </p:cNvSpPr>
          <p:nvPr>
            <p:ph type="sldNum" sz="quarter" idx="12"/>
          </p:nvPr>
        </p:nvSpPr>
        <p:spPr/>
        <p:txBody>
          <a:bodyPr/>
          <a:lstStyle/>
          <a:p>
            <a:fld id="{B58DE5F1-E0F9-4CCA-92B7-7A6FC4DFEE14}" type="slidenum">
              <a:rPr lang="en-US" smtClean="0"/>
              <a:t>10</a:t>
            </a:fld>
            <a:endParaRPr lang="en-US"/>
          </a:p>
        </p:txBody>
      </p:sp>
      <p:grpSp>
        <p:nvGrpSpPr>
          <p:cNvPr id="35" name="Group 34">
            <a:extLst>
              <a:ext uri="{FF2B5EF4-FFF2-40B4-BE49-F238E27FC236}">
                <a16:creationId xmlns:a16="http://schemas.microsoft.com/office/drawing/2014/main" id="{D509FCE0-ABBF-47DA-BC39-AD2AC8034FDB}"/>
              </a:ext>
            </a:extLst>
          </p:cNvPr>
          <p:cNvGrpSpPr/>
          <p:nvPr/>
        </p:nvGrpSpPr>
        <p:grpSpPr>
          <a:xfrm>
            <a:off x="802758" y="1549911"/>
            <a:ext cx="1295400" cy="1295400"/>
            <a:chOff x="1143000" y="1718727"/>
            <a:chExt cx="1295400" cy="1295400"/>
          </a:xfrm>
        </p:grpSpPr>
        <p:sp>
          <p:nvSpPr>
            <p:cNvPr id="34" name="Oval 33">
              <a:extLst>
                <a:ext uri="{FF2B5EF4-FFF2-40B4-BE49-F238E27FC236}">
                  <a16:creationId xmlns:a16="http://schemas.microsoft.com/office/drawing/2014/main" id="{E6E8FF2C-394E-4A33-A0FD-2F627EAEE1A3}"/>
                </a:ext>
              </a:extLst>
            </p:cNvPr>
            <p:cNvSpPr/>
            <p:nvPr/>
          </p:nvSpPr>
          <p:spPr>
            <a:xfrm>
              <a:off x="1143000" y="1718727"/>
              <a:ext cx="1295400" cy="1295400"/>
            </a:xfrm>
            <a:prstGeom prst="ellipse">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pic>
          <p:nvPicPr>
            <p:cNvPr id="14" name="Graphic 13" descr="Folder Search with solid fill">
              <a:extLst>
                <a:ext uri="{FF2B5EF4-FFF2-40B4-BE49-F238E27FC236}">
                  <a16:creationId xmlns:a16="http://schemas.microsoft.com/office/drawing/2014/main" id="{0CFB42E6-DAFC-4490-BA8A-8CDA055DF7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3500" y="1886284"/>
              <a:ext cx="914400" cy="960286"/>
            </a:xfrm>
            <a:prstGeom prst="rect">
              <a:avLst/>
            </a:prstGeom>
          </p:spPr>
        </p:pic>
      </p:grpSp>
      <p:sp>
        <p:nvSpPr>
          <p:cNvPr id="19" name="TextBox 18">
            <a:extLst>
              <a:ext uri="{FF2B5EF4-FFF2-40B4-BE49-F238E27FC236}">
                <a16:creationId xmlns:a16="http://schemas.microsoft.com/office/drawing/2014/main" id="{848F675D-087A-4EB9-ABC7-EAC280C9058A}"/>
              </a:ext>
            </a:extLst>
          </p:cNvPr>
          <p:cNvSpPr txBox="1"/>
          <p:nvPr/>
        </p:nvSpPr>
        <p:spPr>
          <a:xfrm>
            <a:off x="418640" y="3012868"/>
            <a:ext cx="2063636" cy="1728801"/>
          </a:xfrm>
          <a:prstGeom prst="rect">
            <a:avLst/>
          </a:prstGeom>
          <a:noFill/>
        </p:spPr>
        <p:txBody>
          <a:bodyPr wrap="square" lIns="0" tIns="0" rIns="0" bIns="0" rtlCol="0">
            <a:noAutofit/>
          </a:bodyPr>
          <a:lstStyle/>
          <a:p>
            <a:pPr>
              <a:lnSpc>
                <a:spcPct val="100000"/>
              </a:lnSpc>
              <a:spcBef>
                <a:spcPts val="900"/>
              </a:spcBef>
              <a:buSzPct val="100000"/>
            </a:pPr>
            <a:r>
              <a:rPr lang="en-US" sz="1100" b="1">
                <a:solidFill>
                  <a:srgbClr val="002855"/>
                </a:solidFill>
              </a:rPr>
              <a:t>Prepare for Minor Updates</a:t>
            </a:r>
            <a:endParaRPr lang="en-US" sz="1000"/>
          </a:p>
          <a:p>
            <a:pPr marL="171450" indent="-171450">
              <a:spcBef>
                <a:spcPts val="900"/>
              </a:spcBef>
              <a:buSzPct val="100000"/>
              <a:buFont typeface="Arial" panose="020B0604020202020204" pitchFamily="34" charset="0"/>
              <a:buChar char="•"/>
            </a:pPr>
            <a:r>
              <a:rPr lang="en-US" sz="900"/>
              <a:t>SME’s review assigned Knowledge Articles </a:t>
            </a:r>
          </a:p>
          <a:p>
            <a:pPr marL="171450" indent="-171450">
              <a:spcBef>
                <a:spcPts val="900"/>
              </a:spcBef>
              <a:buSzPct val="100000"/>
              <a:buFont typeface="Arial" panose="020B0604020202020204" pitchFamily="34" charset="0"/>
              <a:buChar char="•"/>
            </a:pPr>
            <a:r>
              <a:rPr lang="en-US" sz="900"/>
              <a:t>Be prepared during working sessions to provide instructions on necessary updates to business processes</a:t>
            </a:r>
            <a:endParaRPr lang="en-US" sz="900" b="1">
              <a:solidFill>
                <a:srgbClr val="002855"/>
              </a:solidFill>
            </a:endParaRPr>
          </a:p>
        </p:txBody>
      </p:sp>
      <p:grpSp>
        <p:nvGrpSpPr>
          <p:cNvPr id="36" name="Group 35">
            <a:extLst>
              <a:ext uri="{FF2B5EF4-FFF2-40B4-BE49-F238E27FC236}">
                <a16:creationId xmlns:a16="http://schemas.microsoft.com/office/drawing/2014/main" id="{D91C97F2-2541-4431-9E50-9F0F08803FD6}"/>
              </a:ext>
            </a:extLst>
          </p:cNvPr>
          <p:cNvGrpSpPr/>
          <p:nvPr/>
        </p:nvGrpSpPr>
        <p:grpSpPr>
          <a:xfrm>
            <a:off x="3841540" y="1549911"/>
            <a:ext cx="1295400" cy="1295400"/>
            <a:chOff x="4038600" y="1729938"/>
            <a:chExt cx="1295400" cy="1295400"/>
          </a:xfrm>
        </p:grpSpPr>
        <p:sp>
          <p:nvSpPr>
            <p:cNvPr id="32" name="Oval 31">
              <a:extLst>
                <a:ext uri="{FF2B5EF4-FFF2-40B4-BE49-F238E27FC236}">
                  <a16:creationId xmlns:a16="http://schemas.microsoft.com/office/drawing/2014/main" id="{35D01014-8A91-49A3-907B-8BC4F09F78F4}"/>
                </a:ext>
              </a:extLst>
            </p:cNvPr>
            <p:cNvSpPr/>
            <p:nvPr/>
          </p:nvSpPr>
          <p:spPr>
            <a:xfrm>
              <a:off x="4038600" y="1729938"/>
              <a:ext cx="1295400" cy="1295400"/>
            </a:xfrm>
            <a:prstGeom prst="ellipse">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pic>
          <p:nvPicPr>
            <p:cNvPr id="16" name="Graphic 15" descr="Research with solid fill">
              <a:extLst>
                <a:ext uri="{FF2B5EF4-FFF2-40B4-BE49-F238E27FC236}">
                  <a16:creationId xmlns:a16="http://schemas.microsoft.com/office/drawing/2014/main" id="{417C1059-0E9F-4ECA-8BB4-9F1CA6271C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9100" y="1920438"/>
              <a:ext cx="914400" cy="914400"/>
            </a:xfrm>
            <a:prstGeom prst="rect">
              <a:avLst/>
            </a:prstGeom>
          </p:spPr>
        </p:pic>
      </p:grpSp>
      <p:sp>
        <p:nvSpPr>
          <p:cNvPr id="20" name="TextBox 19">
            <a:extLst>
              <a:ext uri="{FF2B5EF4-FFF2-40B4-BE49-F238E27FC236}">
                <a16:creationId xmlns:a16="http://schemas.microsoft.com/office/drawing/2014/main" id="{8402E47B-38FE-42EA-837B-CD3502D3D408}"/>
              </a:ext>
            </a:extLst>
          </p:cNvPr>
          <p:cNvSpPr txBox="1"/>
          <p:nvPr/>
        </p:nvSpPr>
        <p:spPr>
          <a:xfrm>
            <a:off x="2726661" y="3012868"/>
            <a:ext cx="3525158" cy="1997282"/>
          </a:xfrm>
          <a:prstGeom prst="rect">
            <a:avLst/>
          </a:prstGeom>
          <a:noFill/>
        </p:spPr>
        <p:txBody>
          <a:bodyPr wrap="square" lIns="0" tIns="0" rIns="0" bIns="0" rtlCol="0">
            <a:noAutofit/>
          </a:bodyPr>
          <a:lstStyle/>
          <a:p>
            <a:pPr>
              <a:lnSpc>
                <a:spcPct val="100000"/>
              </a:lnSpc>
              <a:spcBef>
                <a:spcPts val="900"/>
              </a:spcBef>
              <a:buSzPct val="100000"/>
            </a:pPr>
            <a:r>
              <a:rPr lang="en-US" sz="1100" b="1">
                <a:solidFill>
                  <a:srgbClr val="002855"/>
                </a:solidFill>
              </a:rPr>
              <a:t>Prepare for Major Updates / New KA Creation</a:t>
            </a:r>
            <a:endParaRPr lang="en-US" sz="1800"/>
          </a:p>
          <a:p>
            <a:pPr>
              <a:lnSpc>
                <a:spcPct val="100000"/>
              </a:lnSpc>
              <a:spcBef>
                <a:spcPts val="900"/>
              </a:spcBef>
              <a:buSzPct val="100000"/>
            </a:pPr>
            <a:r>
              <a:rPr lang="en-US" sz="900"/>
              <a:t>Outline the basic needs for the demonstration</a:t>
            </a:r>
          </a:p>
          <a:p>
            <a:pPr marL="171450" indent="-171450">
              <a:spcBef>
                <a:spcPts val="900"/>
              </a:spcBef>
              <a:buSzPct val="100000"/>
              <a:buFont typeface="Arial" panose="020B0604020202020204" pitchFamily="34" charset="0"/>
              <a:buChar char="•"/>
            </a:pPr>
            <a:r>
              <a:rPr lang="en-US" sz="900"/>
              <a:t>Write the action steps and script for each business process walk through for ERP Training Team </a:t>
            </a:r>
          </a:p>
          <a:p>
            <a:pPr marL="171450" indent="-171450">
              <a:spcBef>
                <a:spcPts val="900"/>
              </a:spcBef>
              <a:buSzPct val="100000"/>
              <a:buFont typeface="Arial" panose="020B0604020202020204" pitchFamily="34" charset="0"/>
              <a:buChar char="•"/>
            </a:pPr>
            <a:r>
              <a:rPr lang="en-US" sz="900"/>
              <a:t>Corewell SME will stage required data in the system for Knowledge Article update </a:t>
            </a:r>
          </a:p>
          <a:p>
            <a:pPr marL="171450" indent="-171450">
              <a:spcBef>
                <a:spcPts val="900"/>
              </a:spcBef>
              <a:buSzPct val="100000"/>
              <a:buFont typeface="Arial" panose="020B0604020202020204" pitchFamily="34" charset="0"/>
              <a:buChar char="•"/>
            </a:pPr>
            <a:r>
              <a:rPr lang="en-US" sz="900"/>
              <a:t>Corewell SME demonstrates business process end-to-end for ERP Training Team </a:t>
            </a:r>
          </a:p>
          <a:p>
            <a:pPr marL="171450" indent="-171450">
              <a:spcBef>
                <a:spcPts val="900"/>
              </a:spcBef>
              <a:buSzPct val="100000"/>
              <a:buFont typeface="Arial" panose="020B0604020202020204" pitchFamily="34" charset="0"/>
              <a:buChar char="•"/>
            </a:pPr>
            <a:r>
              <a:rPr lang="en-US" sz="900"/>
              <a:t>ERP Training Team captures the business process during walkthrough</a:t>
            </a:r>
          </a:p>
        </p:txBody>
      </p:sp>
      <p:grpSp>
        <p:nvGrpSpPr>
          <p:cNvPr id="37" name="Group 36">
            <a:extLst>
              <a:ext uri="{FF2B5EF4-FFF2-40B4-BE49-F238E27FC236}">
                <a16:creationId xmlns:a16="http://schemas.microsoft.com/office/drawing/2014/main" id="{F5E59549-8F8D-4F5C-9EF8-1D3B89816DD4}"/>
              </a:ext>
            </a:extLst>
          </p:cNvPr>
          <p:cNvGrpSpPr/>
          <p:nvPr/>
        </p:nvGrpSpPr>
        <p:grpSpPr>
          <a:xfrm>
            <a:off x="6940986" y="1549911"/>
            <a:ext cx="1295400" cy="1295400"/>
            <a:chOff x="6781800" y="1693920"/>
            <a:chExt cx="1295400" cy="1295400"/>
          </a:xfrm>
        </p:grpSpPr>
        <p:sp>
          <p:nvSpPr>
            <p:cNvPr id="33" name="Oval 32">
              <a:extLst>
                <a:ext uri="{FF2B5EF4-FFF2-40B4-BE49-F238E27FC236}">
                  <a16:creationId xmlns:a16="http://schemas.microsoft.com/office/drawing/2014/main" id="{5B026AB7-942F-4299-BCC7-817CC3328638}"/>
                </a:ext>
              </a:extLst>
            </p:cNvPr>
            <p:cNvSpPr/>
            <p:nvPr/>
          </p:nvSpPr>
          <p:spPr>
            <a:xfrm>
              <a:off x="6781800" y="1693920"/>
              <a:ext cx="1295400" cy="1295400"/>
            </a:xfrm>
            <a:prstGeom prst="ellipse">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pic>
          <p:nvPicPr>
            <p:cNvPr id="18" name="Graphic 17" descr="Business Growth with solid fill">
              <a:extLst>
                <a:ext uri="{FF2B5EF4-FFF2-40B4-BE49-F238E27FC236}">
                  <a16:creationId xmlns:a16="http://schemas.microsoft.com/office/drawing/2014/main" id="{930C1605-5749-4C88-88FE-D43EBFB2C9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2300" y="1884420"/>
              <a:ext cx="914400" cy="914400"/>
            </a:xfrm>
            <a:prstGeom prst="rect">
              <a:avLst/>
            </a:prstGeom>
          </p:spPr>
        </p:pic>
      </p:grpSp>
      <p:sp>
        <p:nvSpPr>
          <p:cNvPr id="21" name="TextBox 20">
            <a:extLst>
              <a:ext uri="{FF2B5EF4-FFF2-40B4-BE49-F238E27FC236}">
                <a16:creationId xmlns:a16="http://schemas.microsoft.com/office/drawing/2014/main" id="{D4E83477-68B3-4C0A-846B-2AF44434BB7B}"/>
              </a:ext>
            </a:extLst>
          </p:cNvPr>
          <p:cNvSpPr txBox="1"/>
          <p:nvPr/>
        </p:nvSpPr>
        <p:spPr>
          <a:xfrm>
            <a:off x="6349479" y="3026079"/>
            <a:ext cx="2478415" cy="1728801"/>
          </a:xfrm>
          <a:prstGeom prst="rect">
            <a:avLst/>
          </a:prstGeom>
          <a:noFill/>
        </p:spPr>
        <p:txBody>
          <a:bodyPr wrap="square" lIns="0" tIns="0" rIns="0" bIns="0" rtlCol="0" anchor="t">
            <a:noAutofit/>
          </a:bodyPr>
          <a:lstStyle/>
          <a:p>
            <a:pPr>
              <a:lnSpc>
                <a:spcPct val="100000"/>
              </a:lnSpc>
              <a:spcBef>
                <a:spcPts val="900"/>
              </a:spcBef>
              <a:buSzPct val="100000"/>
            </a:pPr>
            <a:r>
              <a:rPr lang="en-US" sz="1100" b="1">
                <a:solidFill>
                  <a:srgbClr val="002855"/>
                </a:solidFill>
              </a:rPr>
              <a:t>Train-the-Trainer Program</a:t>
            </a:r>
          </a:p>
          <a:p>
            <a:pPr marL="171450" indent="-171450">
              <a:lnSpc>
                <a:spcPct val="100000"/>
              </a:lnSpc>
              <a:spcBef>
                <a:spcPts val="900"/>
              </a:spcBef>
              <a:buSzPct val="100000"/>
              <a:buFont typeface="Arial" panose="020B0604020202020204" pitchFamily="34" charset="0"/>
              <a:buChar char="•"/>
            </a:pPr>
            <a:r>
              <a:rPr lang="en-US" sz="900"/>
              <a:t>Be on the outlook for communications related to the upcoming TTT programs</a:t>
            </a:r>
          </a:p>
          <a:p>
            <a:pPr marL="171450" indent="-171450">
              <a:spcBef>
                <a:spcPts val="900"/>
              </a:spcBef>
              <a:buSzPct val="100000"/>
              <a:buFont typeface="Arial" panose="020B0604020202020204" pitchFamily="34" charset="0"/>
              <a:buChar char="•"/>
            </a:pPr>
            <a:r>
              <a:rPr lang="en-US" sz="900">
                <a:solidFill>
                  <a:schemeClr val="accent6"/>
                </a:solidFill>
              </a:rPr>
              <a:t>The ERP Training team will plan and execute a series of discussions to prepare identified trainers to facilitate ILT/vILT and Guided Demo sessions</a:t>
            </a:r>
          </a:p>
          <a:p>
            <a:pPr marL="171450" indent="-171450">
              <a:lnSpc>
                <a:spcPct val="100000"/>
              </a:lnSpc>
              <a:spcBef>
                <a:spcPts val="900"/>
              </a:spcBef>
              <a:buSzPct val="100000"/>
              <a:buFont typeface="Arial" panose="020B0604020202020204" pitchFamily="34" charset="0"/>
              <a:buChar char="•"/>
            </a:pPr>
            <a:r>
              <a:rPr lang="en-US" sz="900">
                <a:solidFill>
                  <a:schemeClr val="accent6"/>
                </a:solidFill>
              </a:rPr>
              <a:t>Trainers will assist with development and delivery </a:t>
            </a:r>
            <a:r>
              <a:rPr lang="en-US" sz="900" kern="0">
                <a:solidFill>
                  <a:schemeClr val="accent6"/>
                </a:solidFill>
                <a:latin typeface="Arial"/>
              </a:rPr>
              <a:t>to support a successful Workday go-live</a:t>
            </a:r>
            <a:endParaRPr lang="en-US" sz="900" b="1">
              <a:solidFill>
                <a:schemeClr val="accent6"/>
              </a:solidFill>
            </a:endParaRPr>
          </a:p>
        </p:txBody>
      </p:sp>
    </p:spTree>
    <p:extLst>
      <p:ext uri="{BB962C8B-B14F-4D97-AF65-F5344CB8AC3E}">
        <p14:creationId xmlns:p14="http://schemas.microsoft.com/office/powerpoint/2010/main" val="109683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1D9F4D7-5A32-45F9-B93C-A1E6B4798CEC}"/>
              </a:ext>
            </a:extLst>
          </p:cNvPr>
          <p:cNvSpPr>
            <a:spLocks noGrp="1"/>
          </p:cNvSpPr>
          <p:nvPr>
            <p:ph type="body" sz="quarter" idx="13"/>
          </p:nvPr>
        </p:nvSpPr>
        <p:spPr/>
        <p:txBody>
          <a:bodyPr/>
          <a:lstStyle/>
          <a:p>
            <a:r>
              <a:rPr lang="en-US"/>
              <a:t>Questions?</a:t>
            </a:r>
          </a:p>
        </p:txBody>
      </p:sp>
      <p:sp>
        <p:nvSpPr>
          <p:cNvPr id="5" name="Slide Number Placeholder 4">
            <a:extLst>
              <a:ext uri="{FF2B5EF4-FFF2-40B4-BE49-F238E27FC236}">
                <a16:creationId xmlns:a16="http://schemas.microsoft.com/office/drawing/2014/main" id="{FBC5C063-B502-4895-B5A6-73C72A9EAFFE}"/>
              </a:ext>
            </a:extLst>
          </p:cNvPr>
          <p:cNvSpPr>
            <a:spLocks noGrp="1"/>
          </p:cNvSpPr>
          <p:nvPr>
            <p:ph type="sldNum" sz="quarter" idx="12"/>
          </p:nvPr>
        </p:nvSpPr>
        <p:spPr/>
        <p:txBody>
          <a:bodyPr/>
          <a:lstStyle/>
          <a:p>
            <a:fld id="{B58DE5F1-E0F9-4CCA-92B7-7A6FC4DFEE14}" type="slidenum">
              <a:rPr lang="en-US" smtClean="0"/>
              <a:t>11</a:t>
            </a:fld>
            <a:endParaRPr lang="en-US"/>
          </a:p>
        </p:txBody>
      </p:sp>
    </p:spTree>
    <p:extLst>
      <p:ext uri="{BB962C8B-B14F-4D97-AF65-F5344CB8AC3E}">
        <p14:creationId xmlns:p14="http://schemas.microsoft.com/office/powerpoint/2010/main" val="181809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633B37-3881-4EEB-9944-46A2422A7A1E}"/>
              </a:ext>
            </a:extLst>
          </p:cNvPr>
          <p:cNvSpPr>
            <a:spLocks noGrp="1"/>
          </p:cNvSpPr>
          <p:nvPr>
            <p:ph type="body" sz="quarter" idx="13"/>
          </p:nvPr>
        </p:nvSpPr>
        <p:spPr/>
        <p:txBody>
          <a:bodyPr/>
          <a:lstStyle/>
          <a:p>
            <a:r>
              <a:rPr lang="en-US"/>
              <a:t>Appendix</a:t>
            </a:r>
          </a:p>
        </p:txBody>
      </p:sp>
      <p:sp>
        <p:nvSpPr>
          <p:cNvPr id="5" name="Slide Number Placeholder 4">
            <a:extLst>
              <a:ext uri="{FF2B5EF4-FFF2-40B4-BE49-F238E27FC236}">
                <a16:creationId xmlns:a16="http://schemas.microsoft.com/office/drawing/2014/main" id="{0150B6CC-CD7C-44FF-96A6-FDF4BCDA7D7D}"/>
              </a:ext>
            </a:extLst>
          </p:cNvPr>
          <p:cNvSpPr>
            <a:spLocks noGrp="1"/>
          </p:cNvSpPr>
          <p:nvPr>
            <p:ph type="sldNum" sz="quarter" idx="12"/>
          </p:nvPr>
        </p:nvSpPr>
        <p:spPr/>
        <p:txBody>
          <a:bodyPr/>
          <a:lstStyle/>
          <a:p>
            <a:fld id="{B58DE5F1-E0F9-4CCA-92B7-7A6FC4DFEE14}" type="slidenum">
              <a:rPr lang="en-US" smtClean="0"/>
              <a:t>12</a:t>
            </a:fld>
            <a:endParaRPr lang="en-US"/>
          </a:p>
        </p:txBody>
      </p:sp>
    </p:spTree>
    <p:extLst>
      <p:ext uri="{BB962C8B-B14F-4D97-AF65-F5344CB8AC3E}">
        <p14:creationId xmlns:p14="http://schemas.microsoft.com/office/powerpoint/2010/main" val="116980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EDE6438B-952C-4030-AED4-616777625539}"/>
              </a:ext>
            </a:extLst>
          </p:cNvPr>
          <p:cNvSpPr>
            <a:spLocks noGrp="1"/>
          </p:cNvSpPr>
          <p:nvPr>
            <p:ph type="title"/>
          </p:nvPr>
        </p:nvSpPr>
        <p:spPr>
          <a:xfrm>
            <a:off x="409575" y="333375"/>
            <a:ext cx="8229600" cy="377075"/>
          </a:xfrm>
        </p:spPr>
        <p:txBody>
          <a:bodyPr vert="horz" lIns="68580" tIns="34290" rIns="68580" bIns="34290" rtlCol="0" anchor="t">
            <a:noAutofit/>
          </a:bodyPr>
          <a:lstStyle/>
          <a:p>
            <a:pPr>
              <a:buClr>
                <a:srgbClr val="000000"/>
              </a:buClr>
              <a:buFont typeface="Arial"/>
            </a:pPr>
            <a:r>
              <a:rPr lang="en-US" sz="2400">
                <a:sym typeface="Arial"/>
              </a:rPr>
              <a:t>Delivery Methods</a:t>
            </a:r>
          </a:p>
        </p:txBody>
      </p:sp>
      <p:sp>
        <p:nvSpPr>
          <p:cNvPr id="60" name="Text Placeholder 4">
            <a:extLst>
              <a:ext uri="{FF2B5EF4-FFF2-40B4-BE49-F238E27FC236}">
                <a16:creationId xmlns:a16="http://schemas.microsoft.com/office/drawing/2014/main" id="{E3CED2A9-311C-460A-970D-E3EC2F4281BF}"/>
              </a:ext>
            </a:extLst>
          </p:cNvPr>
          <p:cNvSpPr txBox="1">
            <a:spLocks/>
          </p:cNvSpPr>
          <p:nvPr/>
        </p:nvSpPr>
        <p:spPr>
          <a:xfrm>
            <a:off x="647700" y="742950"/>
            <a:ext cx="7970207" cy="274464"/>
          </a:xfrm>
          <a:prstGeom prst="rect">
            <a:avLst/>
          </a:prstGeom>
        </p:spPr>
        <p:txBody>
          <a:bodyPr vert="horz" lIns="0" tIns="0" rIns="0" bIns="0" rtlCol="0" anchor="t" anchorCtr="0">
            <a:noAutofit/>
          </a:bodyPr>
          <a:lstStyle>
            <a:defPPr marR="0" lvl="0" algn="l" rtl="0">
              <a:lnSpc>
                <a:spcPct val="100000"/>
              </a:lnSpc>
              <a:spcBef>
                <a:spcPts val="0"/>
              </a:spcBef>
              <a:spcAft>
                <a:spcPts val="0"/>
              </a:spcAft>
              <a:defRPr/>
            </a:defPPr>
            <a:lvl1pPr marL="0" indent="0" defTabSz="685773" eaLnBrk="1" fontAlgn="auto" latinLnBrk="0" hangingPunct="1">
              <a:spcAft>
                <a:spcPts val="563"/>
              </a:spcAft>
              <a:buClrTx/>
              <a:buSzTx/>
              <a:buFontTx/>
              <a:buNone/>
              <a:tabLst/>
              <a:defRPr kumimoji="0" sz="900" b="1" kern="1200" spc="0" normalizeH="0" baseline="0">
                <a:ln>
                  <a:noFill/>
                </a:ln>
                <a:solidFill>
                  <a:srgbClr val="002855"/>
                </a:solidFill>
                <a:effectLst/>
                <a:uLnTx/>
                <a:uFillTx/>
                <a:ea typeface="Microsoft YaHei"/>
                <a:cs typeface="+mn-cs"/>
              </a:defRPr>
            </a:lvl1pPr>
            <a:lvl2pPr marL="0" indent="0" defTabSz="914400" eaLnBrk="1" latinLnBrk="0" hangingPunct="1">
              <a:spcAft>
                <a:spcPts val="600"/>
              </a:spcAft>
              <a:buFontTx/>
              <a:buNone/>
              <a:defRPr sz="1500" kern="1200">
                <a:solidFill>
                  <a:schemeClr val="tx2"/>
                </a:solidFill>
                <a:latin typeface="+mn-lt"/>
                <a:ea typeface="+mn-ea"/>
                <a:cs typeface="+mn-cs"/>
              </a:defRPr>
            </a:lvl2pPr>
            <a:lvl3pPr marL="284400" indent="-284400" defTabSz="914400" eaLnBrk="1" latinLnBrk="0" hangingPunct="1">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defTabSz="914400" eaLnBrk="1" latinLnBrk="0" hangingPunct="1">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defTabSz="914400" eaLnBrk="1" latinLnBrk="0" hangingPunct="1">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defTabSz="914400" eaLnBrk="1" latinLnBrk="0" hangingPunct="1">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defTabSz="914400" eaLnBrk="1" latinLnBrk="0" hangingPunct="1">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defTabSz="914400" eaLnBrk="1" latinLnBrk="0" hangingPunct="1">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defTabSz="91440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Below are a list of training delivery methods based on the information collected from the interviews with Corewell Health employees.</a:t>
            </a:r>
          </a:p>
          <a:p>
            <a:endParaRPr lang="en-US"/>
          </a:p>
        </p:txBody>
      </p:sp>
      <p:sp>
        <p:nvSpPr>
          <p:cNvPr id="22" name="TextBox 21">
            <a:extLst>
              <a:ext uri="{FF2B5EF4-FFF2-40B4-BE49-F238E27FC236}">
                <a16:creationId xmlns:a16="http://schemas.microsoft.com/office/drawing/2014/main" id="{363545F6-DB9D-4822-8831-7708554AD428}"/>
              </a:ext>
            </a:extLst>
          </p:cNvPr>
          <p:cNvSpPr txBox="1"/>
          <p:nvPr/>
        </p:nvSpPr>
        <p:spPr>
          <a:xfrm>
            <a:off x="682887" y="1663291"/>
            <a:ext cx="1577340" cy="2631490"/>
          </a:xfrm>
          <a:prstGeom prst="rect">
            <a:avLst/>
          </a:prstGeom>
          <a:noFill/>
        </p:spPr>
        <p:txBody>
          <a:bodyPr wrap="square" lIns="34290" rIns="34290"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Instructor-Led Training </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(ILT/vILT)*</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Used to cover complex topics with small groups allowing for audience interaction. Can be conducted live in-person or virtually via WebEx/MS Teams </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128588" marR="0" lvl="0" indent="-1285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Demonstrations</a:t>
            </a:r>
            <a:r>
              <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rPr>
              <a:t> – Screenshots in the system that include step-by-step instructions on how to complete a business process</a:t>
            </a:r>
          </a:p>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128588" marR="0" lvl="0" indent="-1285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Q&amp;A Sessions </a:t>
            </a:r>
            <a:r>
              <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rPr>
              <a:t>– Time allocated after a live session’s demonstrations are completed for participants to ask questions </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p:txBody>
      </p:sp>
      <p:sp>
        <p:nvSpPr>
          <p:cNvPr id="3" name="Rectangle 2">
            <a:extLst>
              <a:ext uri="{FF2B5EF4-FFF2-40B4-BE49-F238E27FC236}">
                <a16:creationId xmlns:a16="http://schemas.microsoft.com/office/drawing/2014/main" id="{E139F7AA-DDDD-4499-A321-9F506A156A94}"/>
              </a:ext>
            </a:extLst>
          </p:cNvPr>
          <p:cNvSpPr/>
          <p:nvPr/>
        </p:nvSpPr>
        <p:spPr>
          <a:xfrm>
            <a:off x="681219" y="1985160"/>
            <a:ext cx="1580678" cy="226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6" name="TextBox 85">
            <a:extLst>
              <a:ext uri="{FF2B5EF4-FFF2-40B4-BE49-F238E27FC236}">
                <a16:creationId xmlns:a16="http://schemas.microsoft.com/office/drawing/2014/main" id="{41E32759-C7D8-48C2-8C6B-2B1990F12EA0}"/>
              </a:ext>
            </a:extLst>
          </p:cNvPr>
          <p:cNvSpPr txBox="1"/>
          <p:nvPr/>
        </p:nvSpPr>
        <p:spPr>
          <a:xfrm>
            <a:off x="2714032" y="1665673"/>
            <a:ext cx="1577340" cy="2123658"/>
          </a:xfrm>
          <a:prstGeom prst="rect">
            <a:avLst/>
          </a:prstGeom>
          <a:noFill/>
        </p:spPr>
        <p:txBody>
          <a:bodyPr wrap="square" lIns="34290" rIns="34290"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Videos</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Can be used to communicate both complex and high impact training topics through Workday Learning and other channels</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128588" marR="0" lvl="0" indent="-1285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rPr>
              <a:t>Overview of transactions that provides policy, procedural or transactional content that are deemed particularly difficult or critical. Could be animated or live action</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p:txBody>
      </p:sp>
      <p:sp>
        <p:nvSpPr>
          <p:cNvPr id="88" name="Rectangle 87">
            <a:extLst>
              <a:ext uri="{FF2B5EF4-FFF2-40B4-BE49-F238E27FC236}">
                <a16:creationId xmlns:a16="http://schemas.microsoft.com/office/drawing/2014/main" id="{5818BA07-32A3-4C29-A3AC-4B638B20FA67}"/>
              </a:ext>
            </a:extLst>
          </p:cNvPr>
          <p:cNvSpPr/>
          <p:nvPr/>
        </p:nvSpPr>
        <p:spPr>
          <a:xfrm>
            <a:off x="2697746" y="1985160"/>
            <a:ext cx="1580678" cy="226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6" name="TextBox 105">
            <a:extLst>
              <a:ext uri="{FF2B5EF4-FFF2-40B4-BE49-F238E27FC236}">
                <a16:creationId xmlns:a16="http://schemas.microsoft.com/office/drawing/2014/main" id="{9D7E336E-7E15-4269-972D-12F544F48CCA}"/>
              </a:ext>
            </a:extLst>
          </p:cNvPr>
          <p:cNvSpPr txBox="1"/>
          <p:nvPr/>
        </p:nvSpPr>
        <p:spPr>
          <a:xfrm>
            <a:off x="4748118" y="1668642"/>
            <a:ext cx="1577340" cy="2504532"/>
          </a:xfrm>
          <a:prstGeom prst="rect">
            <a:avLst/>
          </a:prstGeom>
          <a:noFill/>
        </p:spPr>
        <p:txBody>
          <a:bodyPr wrap="square" lIns="34290" rIns="34290"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Job Aids / Knowledge Articles</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Can be used to document step-by-step procedures or communicate information that needs to be easily referenced</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128588" marR="0" lvl="0" indent="-1285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rPr>
              <a:t>Job Aids are designed to provide learners with information at a glance. In some instances, these materials are limited to a process overview or outline of a specific transaction. Can be posted as pdf files. Learners can print as needed</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p:txBody>
      </p:sp>
      <p:sp>
        <p:nvSpPr>
          <p:cNvPr id="98" name="Rectangle 97">
            <a:extLst>
              <a:ext uri="{FF2B5EF4-FFF2-40B4-BE49-F238E27FC236}">
                <a16:creationId xmlns:a16="http://schemas.microsoft.com/office/drawing/2014/main" id="{5B6B4B91-2C6B-4950-B939-CCD0E8DD0DDE}"/>
              </a:ext>
            </a:extLst>
          </p:cNvPr>
          <p:cNvSpPr/>
          <p:nvPr/>
        </p:nvSpPr>
        <p:spPr>
          <a:xfrm>
            <a:off x="4727221" y="1985160"/>
            <a:ext cx="1580678" cy="226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1" name="TextBox 50">
            <a:extLst>
              <a:ext uri="{FF2B5EF4-FFF2-40B4-BE49-F238E27FC236}">
                <a16:creationId xmlns:a16="http://schemas.microsoft.com/office/drawing/2014/main" id="{9C20B264-F979-4DA0-91B5-51748975C457}"/>
              </a:ext>
            </a:extLst>
          </p:cNvPr>
          <p:cNvSpPr txBox="1"/>
          <p:nvPr/>
        </p:nvSpPr>
        <p:spPr>
          <a:xfrm>
            <a:off x="6762976" y="1661144"/>
            <a:ext cx="1577340" cy="1869743"/>
          </a:xfrm>
          <a:prstGeom prst="rect">
            <a:avLst/>
          </a:prstGeom>
          <a:noFill/>
        </p:spPr>
        <p:txBody>
          <a:bodyPr wrap="square" lIns="34290" rIns="34290"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Guided Demonstrations</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Can be used to introduce new Workday functionality for high impact topics</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a:p>
            <a:pPr marL="128588" marR="0" lvl="0" indent="-128588"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25" b="0" i="0" u="none" strike="noStrike" kern="1200" cap="none" spc="0" normalizeH="0" baseline="0" noProof="0">
                <a:ln>
                  <a:noFill/>
                </a:ln>
                <a:solidFill>
                  <a:srgbClr val="000000"/>
                </a:solidFill>
                <a:effectLst/>
                <a:uLnTx/>
                <a:uFillTx/>
                <a:latin typeface="Myriad Pro Light"/>
                <a:ea typeface="Microsoft YaHei"/>
                <a:cs typeface="Arial"/>
                <a:sym typeface="Arial"/>
              </a:rPr>
              <a:t>Guided Demonstrations will  provide the audience with a video walk through of key Workday tasks and finish with a Q&amp;A Session with appropriate SMEs</a:t>
            </a:r>
            <a:endPar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endParaRPr>
          </a:p>
        </p:txBody>
      </p:sp>
      <p:sp>
        <p:nvSpPr>
          <p:cNvPr id="112" name="Rectangle 111">
            <a:extLst>
              <a:ext uri="{FF2B5EF4-FFF2-40B4-BE49-F238E27FC236}">
                <a16:creationId xmlns:a16="http://schemas.microsoft.com/office/drawing/2014/main" id="{0F48446A-6077-427E-9DBC-D951144BA8EE}"/>
              </a:ext>
            </a:extLst>
          </p:cNvPr>
          <p:cNvSpPr/>
          <p:nvPr/>
        </p:nvSpPr>
        <p:spPr>
          <a:xfrm>
            <a:off x="6761308" y="1985160"/>
            <a:ext cx="1580678" cy="22667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1" name="Group 30">
            <a:extLst>
              <a:ext uri="{FF2B5EF4-FFF2-40B4-BE49-F238E27FC236}">
                <a16:creationId xmlns:a16="http://schemas.microsoft.com/office/drawing/2014/main" id="{912E445B-7D2E-44B7-A6B2-80C57CB29F8D}"/>
              </a:ext>
            </a:extLst>
          </p:cNvPr>
          <p:cNvGrpSpPr/>
          <p:nvPr/>
        </p:nvGrpSpPr>
        <p:grpSpPr>
          <a:xfrm>
            <a:off x="3152943" y="1035157"/>
            <a:ext cx="668791" cy="638176"/>
            <a:chOff x="2984741" y="895351"/>
            <a:chExt cx="668791" cy="638176"/>
          </a:xfrm>
        </p:grpSpPr>
        <p:grpSp>
          <p:nvGrpSpPr>
            <p:cNvPr id="96" name="Group 95">
              <a:extLst>
                <a:ext uri="{FF2B5EF4-FFF2-40B4-BE49-F238E27FC236}">
                  <a16:creationId xmlns:a16="http://schemas.microsoft.com/office/drawing/2014/main" id="{F0AE5AF8-5D1D-4958-8396-975FA08432AF}"/>
                </a:ext>
              </a:extLst>
            </p:cNvPr>
            <p:cNvGrpSpPr/>
            <p:nvPr/>
          </p:nvGrpSpPr>
          <p:grpSpPr>
            <a:xfrm>
              <a:off x="2984741" y="895351"/>
              <a:ext cx="668791" cy="638176"/>
              <a:chOff x="2414588" y="5086350"/>
              <a:chExt cx="814388" cy="850901"/>
            </a:xfrm>
          </p:grpSpPr>
          <p:sp>
            <p:nvSpPr>
              <p:cNvPr id="97" name="Freeform 93">
                <a:extLst>
                  <a:ext uri="{FF2B5EF4-FFF2-40B4-BE49-F238E27FC236}">
                    <a16:creationId xmlns:a16="http://schemas.microsoft.com/office/drawing/2014/main" id="{17E3E342-54E5-4520-A9CD-FBB62499DD83}"/>
                  </a:ext>
                </a:extLst>
              </p:cNvPr>
              <p:cNvSpPr>
                <a:spLocks/>
              </p:cNvSpPr>
              <p:nvPr/>
            </p:nvSpPr>
            <p:spPr bwMode="auto">
              <a:xfrm>
                <a:off x="2649538" y="5773738"/>
                <a:ext cx="344488" cy="163513"/>
              </a:xfrm>
              <a:custGeom>
                <a:avLst/>
                <a:gdLst>
                  <a:gd name="T0" fmla="*/ 33 w 113"/>
                  <a:gd name="T1" fmla="*/ 0 h 54"/>
                  <a:gd name="T2" fmla="*/ 21 w 113"/>
                  <a:gd name="T3" fmla="*/ 37 h 54"/>
                  <a:gd name="T4" fmla="*/ 17 w 113"/>
                  <a:gd name="T5" fmla="*/ 40 h 54"/>
                  <a:gd name="T6" fmla="*/ 3 w 113"/>
                  <a:gd name="T7" fmla="*/ 44 h 54"/>
                  <a:gd name="T8" fmla="*/ 0 w 113"/>
                  <a:gd name="T9" fmla="*/ 48 h 54"/>
                  <a:gd name="T10" fmla="*/ 0 w 113"/>
                  <a:gd name="T11" fmla="*/ 51 h 54"/>
                  <a:gd name="T12" fmla="*/ 3 w 113"/>
                  <a:gd name="T13" fmla="*/ 54 h 54"/>
                  <a:gd name="T14" fmla="*/ 110 w 113"/>
                  <a:gd name="T15" fmla="*/ 54 h 54"/>
                  <a:gd name="T16" fmla="*/ 113 w 113"/>
                  <a:gd name="T17" fmla="*/ 51 h 54"/>
                  <a:gd name="T18" fmla="*/ 113 w 113"/>
                  <a:gd name="T19" fmla="*/ 48 h 54"/>
                  <a:gd name="T20" fmla="*/ 110 w 113"/>
                  <a:gd name="T21" fmla="*/ 44 h 54"/>
                  <a:gd name="T22" fmla="*/ 96 w 113"/>
                  <a:gd name="T23" fmla="*/ 40 h 54"/>
                  <a:gd name="T24" fmla="*/ 92 w 113"/>
                  <a:gd name="T25" fmla="*/ 37 h 54"/>
                  <a:gd name="T26" fmla="*/ 80 w 113"/>
                  <a:gd name="T27" fmla="*/ 0 h 54"/>
                  <a:gd name="T28" fmla="*/ 33 w 113"/>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54">
                    <a:moveTo>
                      <a:pt x="33" y="0"/>
                    </a:moveTo>
                    <a:cubicBezTo>
                      <a:pt x="21" y="37"/>
                      <a:pt x="21" y="37"/>
                      <a:pt x="21" y="37"/>
                    </a:cubicBezTo>
                    <a:cubicBezTo>
                      <a:pt x="20" y="38"/>
                      <a:pt x="18" y="40"/>
                      <a:pt x="17" y="40"/>
                    </a:cubicBezTo>
                    <a:cubicBezTo>
                      <a:pt x="3" y="44"/>
                      <a:pt x="3" y="44"/>
                      <a:pt x="3" y="44"/>
                    </a:cubicBezTo>
                    <a:cubicBezTo>
                      <a:pt x="1" y="44"/>
                      <a:pt x="0" y="46"/>
                      <a:pt x="0" y="48"/>
                    </a:cubicBezTo>
                    <a:cubicBezTo>
                      <a:pt x="0" y="51"/>
                      <a:pt x="0" y="51"/>
                      <a:pt x="0" y="51"/>
                    </a:cubicBezTo>
                    <a:cubicBezTo>
                      <a:pt x="0" y="53"/>
                      <a:pt x="1" y="54"/>
                      <a:pt x="3" y="54"/>
                    </a:cubicBezTo>
                    <a:cubicBezTo>
                      <a:pt x="110" y="54"/>
                      <a:pt x="110" y="54"/>
                      <a:pt x="110" y="54"/>
                    </a:cubicBezTo>
                    <a:cubicBezTo>
                      <a:pt x="111" y="54"/>
                      <a:pt x="113" y="53"/>
                      <a:pt x="113" y="51"/>
                    </a:cubicBezTo>
                    <a:cubicBezTo>
                      <a:pt x="113" y="48"/>
                      <a:pt x="113" y="48"/>
                      <a:pt x="113" y="48"/>
                    </a:cubicBezTo>
                    <a:cubicBezTo>
                      <a:pt x="113" y="46"/>
                      <a:pt x="111" y="44"/>
                      <a:pt x="110" y="44"/>
                    </a:cubicBezTo>
                    <a:cubicBezTo>
                      <a:pt x="96" y="40"/>
                      <a:pt x="96" y="40"/>
                      <a:pt x="96" y="40"/>
                    </a:cubicBezTo>
                    <a:cubicBezTo>
                      <a:pt x="94" y="40"/>
                      <a:pt x="93" y="38"/>
                      <a:pt x="92" y="37"/>
                    </a:cubicBezTo>
                    <a:cubicBezTo>
                      <a:pt x="80" y="0"/>
                      <a:pt x="80" y="0"/>
                      <a:pt x="80" y="0"/>
                    </a:cubicBezTo>
                    <a:lnTo>
                      <a:pt x="33"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99" name="Freeform 95">
                <a:extLst>
                  <a:ext uri="{FF2B5EF4-FFF2-40B4-BE49-F238E27FC236}">
                    <a16:creationId xmlns:a16="http://schemas.microsoft.com/office/drawing/2014/main" id="{10E098AE-0339-43E9-98A9-7FBABDD2BFBA}"/>
                  </a:ext>
                </a:extLst>
              </p:cNvPr>
              <p:cNvSpPr>
                <a:spLocks/>
              </p:cNvSpPr>
              <p:nvPr/>
            </p:nvSpPr>
            <p:spPr bwMode="auto">
              <a:xfrm>
                <a:off x="2414588" y="5251450"/>
                <a:ext cx="814388" cy="536575"/>
              </a:xfrm>
              <a:custGeom>
                <a:avLst/>
                <a:gdLst>
                  <a:gd name="T0" fmla="*/ 267 w 267"/>
                  <a:gd name="T1" fmla="*/ 158 h 176"/>
                  <a:gd name="T2" fmla="*/ 250 w 267"/>
                  <a:gd name="T3" fmla="*/ 176 h 176"/>
                  <a:gd name="T4" fmla="*/ 17 w 267"/>
                  <a:gd name="T5" fmla="*/ 176 h 176"/>
                  <a:gd name="T6" fmla="*/ 0 w 267"/>
                  <a:gd name="T7" fmla="*/ 158 h 176"/>
                  <a:gd name="T8" fmla="*/ 0 w 267"/>
                  <a:gd name="T9" fmla="*/ 18 h 176"/>
                  <a:gd name="T10" fmla="*/ 17 w 267"/>
                  <a:gd name="T11" fmla="*/ 0 h 176"/>
                  <a:gd name="T12" fmla="*/ 250 w 267"/>
                  <a:gd name="T13" fmla="*/ 0 h 176"/>
                  <a:gd name="T14" fmla="*/ 267 w 267"/>
                  <a:gd name="T15" fmla="*/ 18 h 176"/>
                  <a:gd name="T16" fmla="*/ 267 w 267"/>
                  <a:gd name="T17" fmla="*/ 1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76">
                    <a:moveTo>
                      <a:pt x="267" y="158"/>
                    </a:moveTo>
                    <a:cubicBezTo>
                      <a:pt x="267" y="168"/>
                      <a:pt x="259" y="176"/>
                      <a:pt x="250" y="176"/>
                    </a:cubicBezTo>
                    <a:cubicBezTo>
                      <a:pt x="17" y="176"/>
                      <a:pt x="17" y="176"/>
                      <a:pt x="17" y="176"/>
                    </a:cubicBezTo>
                    <a:cubicBezTo>
                      <a:pt x="7" y="176"/>
                      <a:pt x="0" y="168"/>
                      <a:pt x="0" y="158"/>
                    </a:cubicBezTo>
                    <a:cubicBezTo>
                      <a:pt x="0" y="18"/>
                      <a:pt x="0" y="18"/>
                      <a:pt x="0" y="18"/>
                    </a:cubicBezTo>
                    <a:cubicBezTo>
                      <a:pt x="0" y="8"/>
                      <a:pt x="7" y="0"/>
                      <a:pt x="17" y="0"/>
                    </a:cubicBezTo>
                    <a:cubicBezTo>
                      <a:pt x="250" y="0"/>
                      <a:pt x="250" y="0"/>
                      <a:pt x="250" y="0"/>
                    </a:cubicBezTo>
                    <a:cubicBezTo>
                      <a:pt x="259" y="0"/>
                      <a:pt x="267" y="8"/>
                      <a:pt x="267" y="18"/>
                    </a:cubicBezTo>
                    <a:lnTo>
                      <a:pt x="267" y="15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0" name="Freeform 96">
                <a:extLst>
                  <a:ext uri="{FF2B5EF4-FFF2-40B4-BE49-F238E27FC236}">
                    <a16:creationId xmlns:a16="http://schemas.microsoft.com/office/drawing/2014/main" id="{B03D9F9A-0821-4028-B16D-189E88795C10}"/>
                  </a:ext>
                </a:extLst>
              </p:cNvPr>
              <p:cNvSpPr>
                <a:spLocks/>
              </p:cNvSpPr>
              <p:nvPr/>
            </p:nvSpPr>
            <p:spPr bwMode="auto">
              <a:xfrm>
                <a:off x="2441575" y="5284788"/>
                <a:ext cx="684213" cy="460375"/>
              </a:xfrm>
              <a:custGeom>
                <a:avLst/>
                <a:gdLst>
                  <a:gd name="T0" fmla="*/ 224 w 224"/>
                  <a:gd name="T1" fmla="*/ 145 h 151"/>
                  <a:gd name="T2" fmla="*/ 219 w 224"/>
                  <a:gd name="T3" fmla="*/ 151 h 151"/>
                  <a:gd name="T4" fmla="*/ 5 w 224"/>
                  <a:gd name="T5" fmla="*/ 151 h 151"/>
                  <a:gd name="T6" fmla="*/ 0 w 224"/>
                  <a:gd name="T7" fmla="*/ 145 h 151"/>
                  <a:gd name="T8" fmla="*/ 0 w 224"/>
                  <a:gd name="T9" fmla="*/ 7 h 151"/>
                  <a:gd name="T10" fmla="*/ 5 w 224"/>
                  <a:gd name="T11" fmla="*/ 0 h 151"/>
                  <a:gd name="T12" fmla="*/ 219 w 224"/>
                  <a:gd name="T13" fmla="*/ 0 h 151"/>
                  <a:gd name="T14" fmla="*/ 224 w 224"/>
                  <a:gd name="T15" fmla="*/ 7 h 151"/>
                  <a:gd name="T16" fmla="*/ 224 w 224"/>
                  <a:gd name="T17" fmla="*/ 14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51">
                    <a:moveTo>
                      <a:pt x="224" y="145"/>
                    </a:moveTo>
                    <a:cubicBezTo>
                      <a:pt x="224" y="148"/>
                      <a:pt x="222" y="151"/>
                      <a:pt x="219" y="151"/>
                    </a:cubicBezTo>
                    <a:cubicBezTo>
                      <a:pt x="5" y="151"/>
                      <a:pt x="5" y="151"/>
                      <a:pt x="5" y="151"/>
                    </a:cubicBezTo>
                    <a:cubicBezTo>
                      <a:pt x="3" y="151"/>
                      <a:pt x="0" y="148"/>
                      <a:pt x="0" y="145"/>
                    </a:cubicBezTo>
                    <a:cubicBezTo>
                      <a:pt x="0" y="7"/>
                      <a:pt x="0" y="7"/>
                      <a:pt x="0" y="7"/>
                    </a:cubicBezTo>
                    <a:cubicBezTo>
                      <a:pt x="0" y="3"/>
                      <a:pt x="3" y="0"/>
                      <a:pt x="5" y="0"/>
                    </a:cubicBezTo>
                    <a:cubicBezTo>
                      <a:pt x="219" y="0"/>
                      <a:pt x="219" y="0"/>
                      <a:pt x="219" y="0"/>
                    </a:cubicBezTo>
                    <a:cubicBezTo>
                      <a:pt x="222" y="0"/>
                      <a:pt x="224" y="3"/>
                      <a:pt x="224" y="7"/>
                    </a:cubicBezTo>
                    <a:lnTo>
                      <a:pt x="224" y="1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1" name="Oval 97">
                <a:extLst>
                  <a:ext uri="{FF2B5EF4-FFF2-40B4-BE49-F238E27FC236}">
                    <a16:creationId xmlns:a16="http://schemas.microsoft.com/office/drawing/2014/main" id="{075CFD34-8853-4425-897C-3D82A1E2E832}"/>
                  </a:ext>
                </a:extLst>
              </p:cNvPr>
              <p:cNvSpPr>
                <a:spLocks noChangeArrowheads="1"/>
              </p:cNvSpPr>
              <p:nvPr/>
            </p:nvSpPr>
            <p:spPr bwMode="auto">
              <a:xfrm>
                <a:off x="3152775" y="5351463"/>
                <a:ext cx="55563" cy="55563"/>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2" name="Oval 98">
                <a:extLst>
                  <a:ext uri="{FF2B5EF4-FFF2-40B4-BE49-F238E27FC236}">
                    <a16:creationId xmlns:a16="http://schemas.microsoft.com/office/drawing/2014/main" id="{4DD64B55-02BC-4042-B4BE-0C16A4670B65}"/>
                  </a:ext>
                </a:extLst>
              </p:cNvPr>
              <p:cNvSpPr>
                <a:spLocks noChangeArrowheads="1"/>
              </p:cNvSpPr>
              <p:nvPr/>
            </p:nvSpPr>
            <p:spPr bwMode="auto">
              <a:xfrm>
                <a:off x="3152775" y="5454650"/>
                <a:ext cx="55563" cy="53975"/>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3" name="Oval 99">
                <a:extLst>
                  <a:ext uri="{FF2B5EF4-FFF2-40B4-BE49-F238E27FC236}">
                    <a16:creationId xmlns:a16="http://schemas.microsoft.com/office/drawing/2014/main" id="{FBB975FD-D02C-4450-9482-FAD2A60ABADA}"/>
                  </a:ext>
                </a:extLst>
              </p:cNvPr>
              <p:cNvSpPr>
                <a:spLocks noChangeArrowheads="1"/>
              </p:cNvSpPr>
              <p:nvPr/>
            </p:nvSpPr>
            <p:spPr bwMode="auto">
              <a:xfrm>
                <a:off x="3152775" y="5556250"/>
                <a:ext cx="55563" cy="55563"/>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4" name="Freeform 100">
                <a:extLst>
                  <a:ext uri="{FF2B5EF4-FFF2-40B4-BE49-F238E27FC236}">
                    <a16:creationId xmlns:a16="http://schemas.microsoft.com/office/drawing/2014/main" id="{1E274049-49ED-4AE2-90D2-4321421A167B}"/>
                  </a:ext>
                </a:extLst>
              </p:cNvPr>
              <p:cNvSpPr>
                <a:spLocks/>
              </p:cNvSpPr>
              <p:nvPr/>
            </p:nvSpPr>
            <p:spPr bwMode="auto">
              <a:xfrm>
                <a:off x="2686050" y="5086350"/>
                <a:ext cx="125413" cy="182563"/>
              </a:xfrm>
              <a:custGeom>
                <a:avLst/>
                <a:gdLst>
                  <a:gd name="T0" fmla="*/ 40 w 41"/>
                  <a:gd name="T1" fmla="*/ 51 h 60"/>
                  <a:gd name="T2" fmla="*/ 35 w 41"/>
                  <a:gd name="T3" fmla="*/ 59 h 60"/>
                  <a:gd name="T4" fmla="*/ 25 w 41"/>
                  <a:gd name="T5" fmla="*/ 56 h 60"/>
                  <a:gd name="T6" fmla="*/ 2 w 41"/>
                  <a:gd name="T7" fmla="*/ 9 h 60"/>
                  <a:gd name="T8" fmla="*/ 7 w 41"/>
                  <a:gd name="T9" fmla="*/ 1 h 60"/>
                  <a:gd name="T10" fmla="*/ 17 w 41"/>
                  <a:gd name="T11" fmla="*/ 4 h 60"/>
                  <a:gd name="T12" fmla="*/ 40 w 41"/>
                  <a:gd name="T13" fmla="*/ 51 h 60"/>
                </a:gdLst>
                <a:ahLst/>
                <a:cxnLst>
                  <a:cxn ang="0">
                    <a:pos x="T0" y="T1"/>
                  </a:cxn>
                  <a:cxn ang="0">
                    <a:pos x="T2" y="T3"/>
                  </a:cxn>
                  <a:cxn ang="0">
                    <a:pos x="T4" y="T5"/>
                  </a:cxn>
                  <a:cxn ang="0">
                    <a:pos x="T6" y="T7"/>
                  </a:cxn>
                  <a:cxn ang="0">
                    <a:pos x="T8" y="T9"/>
                  </a:cxn>
                  <a:cxn ang="0">
                    <a:pos x="T10" y="T11"/>
                  </a:cxn>
                  <a:cxn ang="0">
                    <a:pos x="T12" y="T13"/>
                  </a:cxn>
                </a:cxnLst>
                <a:rect l="0" t="0" r="r" b="b"/>
                <a:pathLst>
                  <a:path w="41" h="60">
                    <a:moveTo>
                      <a:pt x="40" y="51"/>
                    </a:moveTo>
                    <a:cubicBezTo>
                      <a:pt x="41" y="54"/>
                      <a:pt x="39" y="58"/>
                      <a:pt x="35" y="59"/>
                    </a:cubicBezTo>
                    <a:cubicBezTo>
                      <a:pt x="31" y="60"/>
                      <a:pt x="26" y="59"/>
                      <a:pt x="25" y="56"/>
                    </a:cubicBezTo>
                    <a:cubicBezTo>
                      <a:pt x="2" y="9"/>
                      <a:pt x="2" y="9"/>
                      <a:pt x="2" y="9"/>
                    </a:cubicBezTo>
                    <a:cubicBezTo>
                      <a:pt x="0" y="6"/>
                      <a:pt x="3" y="2"/>
                      <a:pt x="7" y="1"/>
                    </a:cubicBezTo>
                    <a:cubicBezTo>
                      <a:pt x="11" y="0"/>
                      <a:pt x="15" y="1"/>
                      <a:pt x="17" y="4"/>
                    </a:cubicBezTo>
                    <a:lnTo>
                      <a:pt x="40" y="5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05" name="Freeform 101">
                <a:extLst>
                  <a:ext uri="{FF2B5EF4-FFF2-40B4-BE49-F238E27FC236}">
                    <a16:creationId xmlns:a16="http://schemas.microsoft.com/office/drawing/2014/main" id="{CDD92BFB-972A-473A-9DF9-2F2B9C4E9224}"/>
                  </a:ext>
                </a:extLst>
              </p:cNvPr>
              <p:cNvSpPr>
                <a:spLocks/>
              </p:cNvSpPr>
              <p:nvPr/>
            </p:nvSpPr>
            <p:spPr bwMode="auto">
              <a:xfrm>
                <a:off x="2822575" y="5092700"/>
                <a:ext cx="131763" cy="179388"/>
              </a:xfrm>
              <a:custGeom>
                <a:avLst/>
                <a:gdLst>
                  <a:gd name="T0" fmla="*/ 16 w 43"/>
                  <a:gd name="T1" fmla="*/ 55 h 59"/>
                  <a:gd name="T2" fmla="*/ 6 w 43"/>
                  <a:gd name="T3" fmla="*/ 58 h 59"/>
                  <a:gd name="T4" fmla="*/ 1 w 43"/>
                  <a:gd name="T5" fmla="*/ 49 h 59"/>
                  <a:gd name="T6" fmla="*/ 26 w 43"/>
                  <a:gd name="T7" fmla="*/ 4 h 59"/>
                  <a:gd name="T8" fmla="*/ 37 w 43"/>
                  <a:gd name="T9" fmla="*/ 2 h 59"/>
                  <a:gd name="T10" fmla="*/ 41 w 43"/>
                  <a:gd name="T11" fmla="*/ 10 h 59"/>
                  <a:gd name="T12" fmla="*/ 16 w 43"/>
                  <a:gd name="T13" fmla="*/ 55 h 59"/>
                </a:gdLst>
                <a:ahLst/>
                <a:cxnLst>
                  <a:cxn ang="0">
                    <a:pos x="T0" y="T1"/>
                  </a:cxn>
                  <a:cxn ang="0">
                    <a:pos x="T2" y="T3"/>
                  </a:cxn>
                  <a:cxn ang="0">
                    <a:pos x="T4" y="T5"/>
                  </a:cxn>
                  <a:cxn ang="0">
                    <a:pos x="T6" y="T7"/>
                  </a:cxn>
                  <a:cxn ang="0">
                    <a:pos x="T8" y="T9"/>
                  </a:cxn>
                  <a:cxn ang="0">
                    <a:pos x="T10" y="T11"/>
                  </a:cxn>
                  <a:cxn ang="0">
                    <a:pos x="T12" y="T13"/>
                  </a:cxn>
                </a:cxnLst>
                <a:rect l="0" t="0" r="r" b="b"/>
                <a:pathLst>
                  <a:path w="43" h="59">
                    <a:moveTo>
                      <a:pt x="16" y="55"/>
                    </a:moveTo>
                    <a:cubicBezTo>
                      <a:pt x="14" y="58"/>
                      <a:pt x="10" y="59"/>
                      <a:pt x="6" y="58"/>
                    </a:cubicBezTo>
                    <a:cubicBezTo>
                      <a:pt x="2" y="56"/>
                      <a:pt x="0" y="52"/>
                      <a:pt x="1" y="49"/>
                    </a:cubicBezTo>
                    <a:cubicBezTo>
                      <a:pt x="26" y="4"/>
                      <a:pt x="26" y="4"/>
                      <a:pt x="26" y="4"/>
                    </a:cubicBezTo>
                    <a:cubicBezTo>
                      <a:pt x="28" y="1"/>
                      <a:pt x="33" y="0"/>
                      <a:pt x="37" y="2"/>
                    </a:cubicBezTo>
                    <a:cubicBezTo>
                      <a:pt x="41" y="3"/>
                      <a:pt x="43" y="7"/>
                      <a:pt x="41" y="10"/>
                    </a:cubicBezTo>
                    <a:lnTo>
                      <a:pt x="16" y="5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pic>
          <p:nvPicPr>
            <p:cNvPr id="10" name="Picture 9">
              <a:extLst>
                <a:ext uri="{FF2B5EF4-FFF2-40B4-BE49-F238E27FC236}">
                  <a16:creationId xmlns:a16="http://schemas.microsoft.com/office/drawing/2014/main" id="{DFCBE997-3721-4D44-B855-9CC0DCEDE5FD}"/>
                </a:ext>
              </a:extLst>
            </p:cNvPr>
            <p:cNvPicPr>
              <a:picLocks noChangeAspect="1"/>
            </p:cNvPicPr>
            <p:nvPr/>
          </p:nvPicPr>
          <p:blipFill>
            <a:blip r:embed="rId3"/>
            <a:stretch>
              <a:fillRect/>
            </a:stretch>
          </p:blipFill>
          <p:spPr>
            <a:xfrm>
              <a:off x="3169899" y="1072494"/>
              <a:ext cx="289601" cy="289601"/>
            </a:xfrm>
            <a:prstGeom prst="rect">
              <a:avLst/>
            </a:prstGeom>
          </p:spPr>
        </p:pic>
      </p:grpSp>
      <p:grpSp>
        <p:nvGrpSpPr>
          <p:cNvPr id="30" name="Group 29">
            <a:extLst>
              <a:ext uri="{FF2B5EF4-FFF2-40B4-BE49-F238E27FC236}">
                <a16:creationId xmlns:a16="http://schemas.microsoft.com/office/drawing/2014/main" id="{CCBF9D47-E561-4368-8175-FD06A8B0DCE5}"/>
              </a:ext>
            </a:extLst>
          </p:cNvPr>
          <p:cNvGrpSpPr/>
          <p:nvPr/>
        </p:nvGrpSpPr>
        <p:grpSpPr>
          <a:xfrm>
            <a:off x="1106526" y="1112718"/>
            <a:ext cx="730064" cy="496491"/>
            <a:chOff x="1166924" y="972912"/>
            <a:chExt cx="730064" cy="496491"/>
          </a:xfrm>
        </p:grpSpPr>
        <p:grpSp>
          <p:nvGrpSpPr>
            <p:cNvPr id="8" name="Group 7">
              <a:extLst>
                <a:ext uri="{FF2B5EF4-FFF2-40B4-BE49-F238E27FC236}">
                  <a16:creationId xmlns:a16="http://schemas.microsoft.com/office/drawing/2014/main" id="{5B0C9240-4E94-49B6-B428-319014A098F7}"/>
                </a:ext>
              </a:extLst>
            </p:cNvPr>
            <p:cNvGrpSpPr/>
            <p:nvPr/>
          </p:nvGrpSpPr>
          <p:grpSpPr>
            <a:xfrm>
              <a:off x="1166924" y="972912"/>
              <a:ext cx="730064" cy="496491"/>
              <a:chOff x="926807" y="1681765"/>
              <a:chExt cx="973419" cy="661988"/>
            </a:xfrm>
          </p:grpSpPr>
          <p:sp>
            <p:nvSpPr>
              <p:cNvPr id="74" name="Freeform 105">
                <a:extLst>
                  <a:ext uri="{FF2B5EF4-FFF2-40B4-BE49-F238E27FC236}">
                    <a16:creationId xmlns:a16="http://schemas.microsoft.com/office/drawing/2014/main" id="{060B9E45-4F79-47E9-9637-2E230E332B2A}"/>
                  </a:ext>
                </a:extLst>
              </p:cNvPr>
              <p:cNvSpPr>
                <a:spLocks/>
              </p:cNvSpPr>
              <p:nvPr/>
            </p:nvSpPr>
            <p:spPr bwMode="auto">
              <a:xfrm>
                <a:off x="1006766" y="1681765"/>
                <a:ext cx="822192" cy="530225"/>
              </a:xfrm>
              <a:custGeom>
                <a:avLst/>
                <a:gdLst>
                  <a:gd name="T0" fmla="*/ 246 w 246"/>
                  <a:gd name="T1" fmla="*/ 164 h 174"/>
                  <a:gd name="T2" fmla="*/ 233 w 246"/>
                  <a:gd name="T3" fmla="*/ 174 h 174"/>
                  <a:gd name="T4" fmla="*/ 13 w 246"/>
                  <a:gd name="T5" fmla="*/ 174 h 174"/>
                  <a:gd name="T6" fmla="*/ 0 w 246"/>
                  <a:gd name="T7" fmla="*/ 164 h 174"/>
                  <a:gd name="T8" fmla="*/ 0 w 246"/>
                  <a:gd name="T9" fmla="*/ 11 h 174"/>
                  <a:gd name="T10" fmla="*/ 13 w 246"/>
                  <a:gd name="T11" fmla="*/ 0 h 174"/>
                  <a:gd name="T12" fmla="*/ 233 w 246"/>
                  <a:gd name="T13" fmla="*/ 0 h 174"/>
                  <a:gd name="T14" fmla="*/ 246 w 246"/>
                  <a:gd name="T15" fmla="*/ 11 h 174"/>
                  <a:gd name="T16" fmla="*/ 246 w 246"/>
                  <a:gd name="T1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74">
                    <a:moveTo>
                      <a:pt x="246" y="164"/>
                    </a:moveTo>
                    <a:cubicBezTo>
                      <a:pt x="246" y="170"/>
                      <a:pt x="240" y="174"/>
                      <a:pt x="233" y="174"/>
                    </a:cubicBezTo>
                    <a:cubicBezTo>
                      <a:pt x="13" y="174"/>
                      <a:pt x="13" y="174"/>
                      <a:pt x="13" y="174"/>
                    </a:cubicBezTo>
                    <a:cubicBezTo>
                      <a:pt x="6" y="174"/>
                      <a:pt x="0" y="170"/>
                      <a:pt x="0" y="164"/>
                    </a:cubicBezTo>
                    <a:cubicBezTo>
                      <a:pt x="0" y="11"/>
                      <a:pt x="0" y="11"/>
                      <a:pt x="0" y="11"/>
                    </a:cubicBezTo>
                    <a:cubicBezTo>
                      <a:pt x="0" y="5"/>
                      <a:pt x="6" y="0"/>
                      <a:pt x="13" y="0"/>
                    </a:cubicBezTo>
                    <a:cubicBezTo>
                      <a:pt x="233" y="0"/>
                      <a:pt x="233" y="0"/>
                      <a:pt x="233" y="0"/>
                    </a:cubicBezTo>
                    <a:cubicBezTo>
                      <a:pt x="240" y="0"/>
                      <a:pt x="246" y="5"/>
                      <a:pt x="246" y="11"/>
                    </a:cubicBezTo>
                    <a:cubicBezTo>
                      <a:pt x="246" y="164"/>
                      <a:pt x="246" y="164"/>
                      <a:pt x="246" y="164"/>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5" name="Freeform 106">
                <a:extLst>
                  <a:ext uri="{FF2B5EF4-FFF2-40B4-BE49-F238E27FC236}">
                    <a16:creationId xmlns:a16="http://schemas.microsoft.com/office/drawing/2014/main" id="{15A7FFA7-F76C-4BA6-9F30-18A54D3500EE}"/>
                  </a:ext>
                </a:extLst>
              </p:cNvPr>
              <p:cNvSpPr>
                <a:spLocks/>
              </p:cNvSpPr>
              <p:nvPr/>
            </p:nvSpPr>
            <p:spPr bwMode="auto">
              <a:xfrm>
                <a:off x="1081511" y="1748440"/>
                <a:ext cx="674440" cy="466725"/>
              </a:xfrm>
              <a:custGeom>
                <a:avLst/>
                <a:gdLst>
                  <a:gd name="T0" fmla="*/ 202 w 202"/>
                  <a:gd name="T1" fmla="*/ 144 h 153"/>
                  <a:gd name="T2" fmla="*/ 192 w 202"/>
                  <a:gd name="T3" fmla="*/ 153 h 153"/>
                  <a:gd name="T4" fmla="*/ 10 w 202"/>
                  <a:gd name="T5" fmla="*/ 153 h 153"/>
                  <a:gd name="T6" fmla="*/ 0 w 202"/>
                  <a:gd name="T7" fmla="*/ 144 h 153"/>
                  <a:gd name="T8" fmla="*/ 0 w 202"/>
                  <a:gd name="T9" fmla="*/ 9 h 153"/>
                  <a:gd name="T10" fmla="*/ 10 w 202"/>
                  <a:gd name="T11" fmla="*/ 0 h 153"/>
                  <a:gd name="T12" fmla="*/ 192 w 202"/>
                  <a:gd name="T13" fmla="*/ 0 h 153"/>
                  <a:gd name="T14" fmla="*/ 202 w 202"/>
                  <a:gd name="T15" fmla="*/ 9 h 153"/>
                  <a:gd name="T16" fmla="*/ 202 w 202"/>
                  <a:gd name="T1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53">
                    <a:moveTo>
                      <a:pt x="202" y="144"/>
                    </a:moveTo>
                    <a:cubicBezTo>
                      <a:pt x="202" y="149"/>
                      <a:pt x="197" y="153"/>
                      <a:pt x="192" y="153"/>
                    </a:cubicBezTo>
                    <a:cubicBezTo>
                      <a:pt x="10" y="153"/>
                      <a:pt x="10" y="153"/>
                      <a:pt x="10" y="153"/>
                    </a:cubicBezTo>
                    <a:cubicBezTo>
                      <a:pt x="5" y="153"/>
                      <a:pt x="0" y="149"/>
                      <a:pt x="0" y="144"/>
                    </a:cubicBezTo>
                    <a:cubicBezTo>
                      <a:pt x="0" y="9"/>
                      <a:pt x="0" y="9"/>
                      <a:pt x="0" y="9"/>
                    </a:cubicBezTo>
                    <a:cubicBezTo>
                      <a:pt x="0" y="4"/>
                      <a:pt x="5" y="0"/>
                      <a:pt x="10" y="0"/>
                    </a:cubicBezTo>
                    <a:cubicBezTo>
                      <a:pt x="192" y="0"/>
                      <a:pt x="192" y="0"/>
                      <a:pt x="192" y="0"/>
                    </a:cubicBezTo>
                    <a:cubicBezTo>
                      <a:pt x="197" y="0"/>
                      <a:pt x="202" y="4"/>
                      <a:pt x="202" y="9"/>
                    </a:cubicBezTo>
                    <a:cubicBezTo>
                      <a:pt x="202" y="144"/>
                      <a:pt x="202" y="144"/>
                      <a:pt x="202" y="1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6" name="Freeform 107">
                <a:extLst>
                  <a:ext uri="{FF2B5EF4-FFF2-40B4-BE49-F238E27FC236}">
                    <a16:creationId xmlns:a16="http://schemas.microsoft.com/office/drawing/2014/main" id="{7E822617-B62E-42A4-9643-AB7281FD9D2D}"/>
                  </a:ext>
                </a:extLst>
              </p:cNvPr>
              <p:cNvSpPr>
                <a:spLocks/>
              </p:cNvSpPr>
              <p:nvPr/>
            </p:nvSpPr>
            <p:spPr bwMode="auto">
              <a:xfrm>
                <a:off x="926807" y="2229453"/>
                <a:ext cx="973419" cy="114300"/>
              </a:xfrm>
              <a:custGeom>
                <a:avLst/>
                <a:gdLst>
                  <a:gd name="T0" fmla="*/ 291 w 291"/>
                  <a:gd name="T1" fmla="*/ 24 h 37"/>
                  <a:gd name="T2" fmla="*/ 278 w 291"/>
                  <a:gd name="T3" fmla="*/ 37 h 37"/>
                  <a:gd name="T4" fmla="*/ 13 w 291"/>
                  <a:gd name="T5" fmla="*/ 37 h 37"/>
                  <a:gd name="T6" fmla="*/ 0 w 291"/>
                  <a:gd name="T7" fmla="*/ 24 h 37"/>
                  <a:gd name="T8" fmla="*/ 0 w 291"/>
                  <a:gd name="T9" fmla="*/ 13 h 37"/>
                  <a:gd name="T10" fmla="*/ 13 w 291"/>
                  <a:gd name="T11" fmla="*/ 0 h 37"/>
                  <a:gd name="T12" fmla="*/ 278 w 291"/>
                  <a:gd name="T13" fmla="*/ 0 h 37"/>
                  <a:gd name="T14" fmla="*/ 291 w 291"/>
                  <a:gd name="T15" fmla="*/ 13 h 37"/>
                  <a:gd name="T16" fmla="*/ 291 w 291"/>
                  <a:gd name="T1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37">
                    <a:moveTo>
                      <a:pt x="291" y="24"/>
                    </a:moveTo>
                    <a:cubicBezTo>
                      <a:pt x="291" y="31"/>
                      <a:pt x="285" y="37"/>
                      <a:pt x="278" y="37"/>
                    </a:cubicBezTo>
                    <a:cubicBezTo>
                      <a:pt x="13" y="37"/>
                      <a:pt x="13" y="37"/>
                      <a:pt x="13" y="37"/>
                    </a:cubicBezTo>
                    <a:cubicBezTo>
                      <a:pt x="6" y="37"/>
                      <a:pt x="0" y="31"/>
                      <a:pt x="0" y="24"/>
                    </a:cubicBezTo>
                    <a:cubicBezTo>
                      <a:pt x="0" y="13"/>
                      <a:pt x="0" y="13"/>
                      <a:pt x="0" y="13"/>
                    </a:cubicBezTo>
                    <a:cubicBezTo>
                      <a:pt x="0" y="6"/>
                      <a:pt x="6" y="0"/>
                      <a:pt x="13" y="0"/>
                    </a:cubicBezTo>
                    <a:cubicBezTo>
                      <a:pt x="278" y="0"/>
                      <a:pt x="278" y="0"/>
                      <a:pt x="278" y="0"/>
                    </a:cubicBezTo>
                    <a:cubicBezTo>
                      <a:pt x="285" y="0"/>
                      <a:pt x="291" y="6"/>
                      <a:pt x="291" y="13"/>
                    </a:cubicBezTo>
                    <a:lnTo>
                      <a:pt x="291"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7" name="Freeform 108">
                <a:extLst>
                  <a:ext uri="{FF2B5EF4-FFF2-40B4-BE49-F238E27FC236}">
                    <a16:creationId xmlns:a16="http://schemas.microsoft.com/office/drawing/2014/main" id="{1BD17FC2-FE79-480E-B3E1-15010D354531}"/>
                  </a:ext>
                </a:extLst>
              </p:cNvPr>
              <p:cNvSpPr>
                <a:spLocks/>
              </p:cNvSpPr>
              <p:nvPr/>
            </p:nvSpPr>
            <p:spPr bwMode="auto">
              <a:xfrm>
                <a:off x="1081511" y="1745265"/>
                <a:ext cx="674440" cy="30163"/>
              </a:xfrm>
              <a:custGeom>
                <a:avLst/>
                <a:gdLst>
                  <a:gd name="T0" fmla="*/ 10 w 202"/>
                  <a:gd name="T1" fmla="*/ 0 h 10"/>
                  <a:gd name="T2" fmla="*/ 0 w 202"/>
                  <a:gd name="T3" fmla="*/ 8 h 10"/>
                  <a:gd name="T4" fmla="*/ 0 w 202"/>
                  <a:gd name="T5" fmla="*/ 10 h 10"/>
                  <a:gd name="T6" fmla="*/ 10 w 202"/>
                  <a:gd name="T7" fmla="*/ 1 h 10"/>
                  <a:gd name="T8" fmla="*/ 192 w 202"/>
                  <a:gd name="T9" fmla="*/ 1 h 10"/>
                  <a:gd name="T10" fmla="*/ 192 w 202"/>
                  <a:gd name="T11" fmla="*/ 1 h 10"/>
                  <a:gd name="T12" fmla="*/ 202 w 202"/>
                  <a:gd name="T13" fmla="*/ 9 h 10"/>
                  <a:gd name="T14" fmla="*/ 202 w 202"/>
                  <a:gd name="T15" fmla="*/ 9 h 10"/>
                  <a:gd name="T16" fmla="*/ 202 w 202"/>
                  <a:gd name="T17" fmla="*/ 8 h 10"/>
                  <a:gd name="T18" fmla="*/ 192 w 202"/>
                  <a:gd name="T19" fmla="*/ 0 h 10"/>
                  <a:gd name="T20" fmla="*/ 192 w 202"/>
                  <a:gd name="T21" fmla="*/ 0 h 10"/>
                  <a:gd name="T22" fmla="*/ 10 w 20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0">
                    <a:moveTo>
                      <a:pt x="10" y="0"/>
                    </a:moveTo>
                    <a:cubicBezTo>
                      <a:pt x="5" y="0"/>
                      <a:pt x="0" y="4"/>
                      <a:pt x="0" y="8"/>
                    </a:cubicBezTo>
                    <a:cubicBezTo>
                      <a:pt x="0" y="10"/>
                      <a:pt x="0" y="10"/>
                      <a:pt x="0" y="10"/>
                    </a:cubicBezTo>
                    <a:cubicBezTo>
                      <a:pt x="0" y="5"/>
                      <a:pt x="5" y="1"/>
                      <a:pt x="10" y="1"/>
                    </a:cubicBezTo>
                    <a:cubicBezTo>
                      <a:pt x="192" y="1"/>
                      <a:pt x="192" y="1"/>
                      <a:pt x="192" y="1"/>
                    </a:cubicBezTo>
                    <a:cubicBezTo>
                      <a:pt x="192" y="1"/>
                      <a:pt x="192" y="1"/>
                      <a:pt x="192" y="1"/>
                    </a:cubicBezTo>
                    <a:cubicBezTo>
                      <a:pt x="197" y="1"/>
                      <a:pt x="201" y="4"/>
                      <a:pt x="202" y="9"/>
                    </a:cubicBezTo>
                    <a:cubicBezTo>
                      <a:pt x="202" y="9"/>
                      <a:pt x="202" y="9"/>
                      <a:pt x="202" y="9"/>
                    </a:cubicBezTo>
                    <a:cubicBezTo>
                      <a:pt x="202" y="8"/>
                      <a:pt x="202" y="8"/>
                      <a:pt x="202" y="8"/>
                    </a:cubicBezTo>
                    <a:cubicBezTo>
                      <a:pt x="202" y="4"/>
                      <a:pt x="197" y="0"/>
                      <a:pt x="192" y="0"/>
                    </a:cubicBezTo>
                    <a:cubicBezTo>
                      <a:pt x="192" y="0"/>
                      <a:pt x="192" y="0"/>
                      <a:pt x="192" y="0"/>
                    </a:cubicBezTo>
                    <a:cubicBezTo>
                      <a:pt x="10" y="0"/>
                      <a:pt x="10" y="0"/>
                      <a:pt x="10" y="0"/>
                    </a:cubicBezTo>
                  </a:path>
                </a:pathLst>
              </a:custGeom>
              <a:solidFill>
                <a:srgbClr val="46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8" name="Freeform 109">
                <a:extLst>
                  <a:ext uri="{FF2B5EF4-FFF2-40B4-BE49-F238E27FC236}">
                    <a16:creationId xmlns:a16="http://schemas.microsoft.com/office/drawing/2014/main" id="{8D28FE1C-0B2B-4841-8017-E4FD49DF37BC}"/>
                  </a:ext>
                </a:extLst>
              </p:cNvPr>
              <p:cNvSpPr>
                <a:spLocks/>
              </p:cNvSpPr>
              <p:nvPr/>
            </p:nvSpPr>
            <p:spPr bwMode="auto">
              <a:xfrm>
                <a:off x="1081511" y="1748440"/>
                <a:ext cx="674440" cy="404813"/>
              </a:xfrm>
              <a:custGeom>
                <a:avLst/>
                <a:gdLst>
                  <a:gd name="T0" fmla="*/ 192 w 202"/>
                  <a:gd name="T1" fmla="*/ 0 h 133"/>
                  <a:gd name="T2" fmla="*/ 192 w 202"/>
                  <a:gd name="T3" fmla="*/ 0 h 133"/>
                  <a:gd name="T4" fmla="*/ 10 w 202"/>
                  <a:gd name="T5" fmla="*/ 0 h 133"/>
                  <a:gd name="T6" fmla="*/ 0 w 202"/>
                  <a:gd name="T7" fmla="*/ 9 h 133"/>
                  <a:gd name="T8" fmla="*/ 0 w 202"/>
                  <a:gd name="T9" fmla="*/ 126 h 133"/>
                  <a:gd name="T10" fmla="*/ 7 w 202"/>
                  <a:gd name="T11" fmla="*/ 133 h 133"/>
                  <a:gd name="T12" fmla="*/ 7 w 202"/>
                  <a:gd name="T13" fmla="*/ 16 h 133"/>
                  <a:gd name="T14" fmla="*/ 18 w 202"/>
                  <a:gd name="T15" fmla="*/ 7 h 133"/>
                  <a:gd name="T16" fmla="*/ 199 w 202"/>
                  <a:gd name="T17" fmla="*/ 7 h 133"/>
                  <a:gd name="T18" fmla="*/ 199 w 202"/>
                  <a:gd name="T19" fmla="*/ 7 h 133"/>
                  <a:gd name="T20" fmla="*/ 202 w 202"/>
                  <a:gd name="T21" fmla="*/ 8 h 133"/>
                  <a:gd name="T22" fmla="*/ 192 w 202"/>
                  <a:gd name="T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33">
                    <a:moveTo>
                      <a:pt x="192" y="0"/>
                    </a:moveTo>
                    <a:cubicBezTo>
                      <a:pt x="192" y="0"/>
                      <a:pt x="192" y="0"/>
                      <a:pt x="192" y="0"/>
                    </a:cubicBezTo>
                    <a:cubicBezTo>
                      <a:pt x="10" y="0"/>
                      <a:pt x="10" y="0"/>
                      <a:pt x="10" y="0"/>
                    </a:cubicBezTo>
                    <a:cubicBezTo>
                      <a:pt x="5" y="0"/>
                      <a:pt x="0" y="4"/>
                      <a:pt x="0" y="9"/>
                    </a:cubicBezTo>
                    <a:cubicBezTo>
                      <a:pt x="0" y="126"/>
                      <a:pt x="0" y="126"/>
                      <a:pt x="0" y="126"/>
                    </a:cubicBezTo>
                    <a:cubicBezTo>
                      <a:pt x="0" y="129"/>
                      <a:pt x="3" y="132"/>
                      <a:pt x="7" y="133"/>
                    </a:cubicBezTo>
                    <a:cubicBezTo>
                      <a:pt x="7" y="16"/>
                      <a:pt x="7" y="16"/>
                      <a:pt x="7" y="16"/>
                    </a:cubicBezTo>
                    <a:cubicBezTo>
                      <a:pt x="7" y="11"/>
                      <a:pt x="12" y="7"/>
                      <a:pt x="18" y="7"/>
                    </a:cubicBezTo>
                    <a:cubicBezTo>
                      <a:pt x="199" y="7"/>
                      <a:pt x="199" y="7"/>
                      <a:pt x="199" y="7"/>
                    </a:cubicBezTo>
                    <a:cubicBezTo>
                      <a:pt x="199" y="7"/>
                      <a:pt x="199" y="7"/>
                      <a:pt x="199" y="7"/>
                    </a:cubicBezTo>
                    <a:cubicBezTo>
                      <a:pt x="200" y="7"/>
                      <a:pt x="201" y="8"/>
                      <a:pt x="202" y="8"/>
                    </a:cubicBezTo>
                    <a:cubicBezTo>
                      <a:pt x="201" y="3"/>
                      <a:pt x="197" y="0"/>
                      <a:pt x="1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80" name="Freeform 111">
                <a:extLst>
                  <a:ext uri="{FF2B5EF4-FFF2-40B4-BE49-F238E27FC236}">
                    <a16:creationId xmlns:a16="http://schemas.microsoft.com/office/drawing/2014/main" id="{852C4DB2-758D-4D16-B286-4A971A26E76E}"/>
                  </a:ext>
                </a:extLst>
              </p:cNvPr>
              <p:cNvSpPr>
                <a:spLocks/>
              </p:cNvSpPr>
              <p:nvPr/>
            </p:nvSpPr>
            <p:spPr bwMode="auto">
              <a:xfrm>
                <a:off x="1314436" y="2281840"/>
                <a:ext cx="201637" cy="22225"/>
              </a:xfrm>
              <a:custGeom>
                <a:avLst/>
                <a:gdLst>
                  <a:gd name="T0" fmla="*/ 60 w 60"/>
                  <a:gd name="T1" fmla="*/ 4 h 7"/>
                  <a:gd name="T2" fmla="*/ 57 w 60"/>
                  <a:gd name="T3" fmla="*/ 7 h 7"/>
                  <a:gd name="T4" fmla="*/ 3 w 60"/>
                  <a:gd name="T5" fmla="*/ 7 h 7"/>
                  <a:gd name="T6" fmla="*/ 0 w 60"/>
                  <a:gd name="T7" fmla="*/ 4 h 7"/>
                  <a:gd name="T8" fmla="*/ 3 w 60"/>
                  <a:gd name="T9" fmla="*/ 0 h 7"/>
                  <a:gd name="T10" fmla="*/ 57 w 60"/>
                  <a:gd name="T11" fmla="*/ 0 h 7"/>
                  <a:gd name="T12" fmla="*/ 60 w 6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60" y="4"/>
                    </a:moveTo>
                    <a:cubicBezTo>
                      <a:pt x="60" y="6"/>
                      <a:pt x="58" y="7"/>
                      <a:pt x="57" y="7"/>
                    </a:cubicBezTo>
                    <a:cubicBezTo>
                      <a:pt x="3" y="7"/>
                      <a:pt x="3" y="7"/>
                      <a:pt x="3" y="7"/>
                    </a:cubicBezTo>
                    <a:cubicBezTo>
                      <a:pt x="1" y="7"/>
                      <a:pt x="0" y="6"/>
                      <a:pt x="0" y="4"/>
                    </a:cubicBezTo>
                    <a:cubicBezTo>
                      <a:pt x="0" y="2"/>
                      <a:pt x="1" y="0"/>
                      <a:pt x="3" y="0"/>
                    </a:cubicBezTo>
                    <a:cubicBezTo>
                      <a:pt x="57" y="0"/>
                      <a:pt x="57" y="0"/>
                      <a:pt x="57" y="0"/>
                    </a:cubicBezTo>
                    <a:cubicBezTo>
                      <a:pt x="58" y="0"/>
                      <a:pt x="60" y="2"/>
                      <a:pt x="6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nvGrpSpPr>
              <p:cNvPr id="95" name="Group 94">
                <a:extLst>
                  <a:ext uri="{FF2B5EF4-FFF2-40B4-BE49-F238E27FC236}">
                    <a16:creationId xmlns:a16="http://schemas.microsoft.com/office/drawing/2014/main" id="{E1813204-BDF4-435A-9855-88094A1547C3}"/>
                  </a:ext>
                </a:extLst>
              </p:cNvPr>
              <p:cNvGrpSpPr/>
              <p:nvPr/>
            </p:nvGrpSpPr>
            <p:grpSpPr>
              <a:xfrm>
                <a:off x="1150736" y="1841245"/>
                <a:ext cx="44497" cy="95351"/>
                <a:chOff x="6032550" y="1613289"/>
                <a:chExt cx="504056" cy="1080116"/>
              </a:xfrm>
            </p:grpSpPr>
            <p:sp>
              <p:nvSpPr>
                <p:cNvPr id="111" name="Rectangle 110">
                  <a:extLst>
                    <a:ext uri="{FF2B5EF4-FFF2-40B4-BE49-F238E27FC236}">
                      <a16:creationId xmlns:a16="http://schemas.microsoft.com/office/drawing/2014/main" id="{5FDFAE6E-2C5D-44CA-8A92-8B2517FC6198}"/>
                    </a:ext>
                  </a:extLst>
                </p:cNvPr>
                <p:cNvSpPr/>
                <p:nvPr/>
              </p:nvSpPr>
              <p:spPr>
                <a:xfrm>
                  <a:off x="6248580" y="2333362"/>
                  <a:ext cx="144015"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7385" tIns="37385" rIns="37385" bIns="37385"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692"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8" name="Rectangle 107">
                  <a:extLst>
                    <a:ext uri="{FF2B5EF4-FFF2-40B4-BE49-F238E27FC236}">
                      <a16:creationId xmlns:a16="http://schemas.microsoft.com/office/drawing/2014/main" id="{09D31846-0594-4F46-B9E1-BCA060AE860A}"/>
                    </a:ext>
                  </a:extLst>
                </p:cNvPr>
                <p:cNvSpPr/>
                <p:nvPr/>
              </p:nvSpPr>
              <p:spPr>
                <a:xfrm>
                  <a:off x="6032550" y="1613289"/>
                  <a:ext cx="504056"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7385" tIns="37385" rIns="37385" bIns="37385"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692" b="0" i="0" u="none" strike="noStrike" kern="0" cap="none" spc="0" normalizeH="0" baseline="0" noProof="0">
                    <a:ln>
                      <a:noFill/>
                    </a:ln>
                    <a:solidFill>
                      <a:srgbClr val="FFFFFF"/>
                    </a:solidFill>
                    <a:effectLst/>
                    <a:uLnTx/>
                    <a:uFillTx/>
                    <a:latin typeface="Arial"/>
                    <a:ea typeface="+mn-ea"/>
                    <a:cs typeface="+mn-cs"/>
                    <a:sym typeface="Arial"/>
                  </a:endParaRPr>
                </a:p>
              </p:txBody>
            </p:sp>
          </p:grpSp>
          <p:sp>
            <p:nvSpPr>
              <p:cNvPr id="5" name="Rectangle 4">
                <a:extLst>
                  <a:ext uri="{FF2B5EF4-FFF2-40B4-BE49-F238E27FC236}">
                    <a16:creationId xmlns:a16="http://schemas.microsoft.com/office/drawing/2014/main" id="{4E543CCC-7A0A-47E7-8ACC-77231AE64C16}"/>
                  </a:ext>
                </a:extLst>
              </p:cNvPr>
              <p:cNvSpPr/>
              <p:nvPr/>
            </p:nvSpPr>
            <p:spPr>
              <a:xfrm>
                <a:off x="1439077" y="1815989"/>
                <a:ext cx="23461" cy="321127"/>
              </a:xfrm>
              <a:prstGeom prst="rect">
                <a:avLst/>
              </a:prstGeom>
              <a:solidFill>
                <a:srgbClr val="0033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84" name="Picture 83">
              <a:extLst>
                <a:ext uri="{FF2B5EF4-FFF2-40B4-BE49-F238E27FC236}">
                  <a16:creationId xmlns:a16="http://schemas.microsoft.com/office/drawing/2014/main" id="{055DDF6F-36B7-4C42-BDCC-4149430F01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5920" y="1115112"/>
              <a:ext cx="180794" cy="177479"/>
            </a:xfrm>
            <a:prstGeom prst="rect">
              <a:avLst/>
            </a:prstGeom>
          </p:spPr>
        </p:pic>
        <p:pic>
          <p:nvPicPr>
            <p:cNvPr id="15" name="Picture 14">
              <a:extLst>
                <a:ext uri="{FF2B5EF4-FFF2-40B4-BE49-F238E27FC236}">
                  <a16:creationId xmlns:a16="http://schemas.microsoft.com/office/drawing/2014/main" id="{674AB3E5-56CF-4CFB-A309-D851C082C470}"/>
                </a:ext>
              </a:extLst>
            </p:cNvPr>
            <p:cNvPicPr>
              <a:picLocks noChangeAspect="1"/>
            </p:cNvPicPr>
            <p:nvPr/>
          </p:nvPicPr>
          <p:blipFill rotWithShape="1">
            <a:blip r:embed="rId5"/>
            <a:srcRect l="21817" t="23043" r="21817" b="21818"/>
            <a:stretch/>
          </p:blipFill>
          <p:spPr>
            <a:xfrm>
              <a:off x="1584716" y="1115179"/>
              <a:ext cx="179558" cy="175654"/>
            </a:xfrm>
            <a:prstGeom prst="rect">
              <a:avLst/>
            </a:prstGeom>
          </p:spPr>
        </p:pic>
      </p:grpSp>
      <p:grpSp>
        <p:nvGrpSpPr>
          <p:cNvPr id="29" name="Group 28">
            <a:extLst>
              <a:ext uri="{FF2B5EF4-FFF2-40B4-BE49-F238E27FC236}">
                <a16:creationId xmlns:a16="http://schemas.microsoft.com/office/drawing/2014/main" id="{4B950DA0-77A1-4D85-9510-0361616D7D40}"/>
              </a:ext>
            </a:extLst>
          </p:cNvPr>
          <p:cNvGrpSpPr/>
          <p:nvPr/>
        </p:nvGrpSpPr>
        <p:grpSpPr>
          <a:xfrm>
            <a:off x="7218271" y="1141464"/>
            <a:ext cx="666750" cy="496491"/>
            <a:chOff x="7278669" y="1001658"/>
            <a:chExt cx="666750" cy="496491"/>
          </a:xfrm>
        </p:grpSpPr>
        <p:sp>
          <p:nvSpPr>
            <p:cNvPr id="70" name="Freeform 105">
              <a:extLst>
                <a:ext uri="{FF2B5EF4-FFF2-40B4-BE49-F238E27FC236}">
                  <a16:creationId xmlns:a16="http://schemas.microsoft.com/office/drawing/2014/main" id="{2D5E3818-2551-44E2-A514-47B7B183A6F7}"/>
                </a:ext>
              </a:extLst>
            </p:cNvPr>
            <p:cNvSpPr>
              <a:spLocks/>
            </p:cNvSpPr>
            <p:nvPr/>
          </p:nvSpPr>
          <p:spPr bwMode="auto">
            <a:xfrm>
              <a:off x="7333438" y="1001658"/>
              <a:ext cx="563166" cy="397669"/>
            </a:xfrm>
            <a:custGeom>
              <a:avLst/>
              <a:gdLst>
                <a:gd name="T0" fmla="*/ 246 w 246"/>
                <a:gd name="T1" fmla="*/ 164 h 174"/>
                <a:gd name="T2" fmla="*/ 233 w 246"/>
                <a:gd name="T3" fmla="*/ 174 h 174"/>
                <a:gd name="T4" fmla="*/ 13 w 246"/>
                <a:gd name="T5" fmla="*/ 174 h 174"/>
                <a:gd name="T6" fmla="*/ 0 w 246"/>
                <a:gd name="T7" fmla="*/ 164 h 174"/>
                <a:gd name="T8" fmla="*/ 0 w 246"/>
                <a:gd name="T9" fmla="*/ 11 h 174"/>
                <a:gd name="T10" fmla="*/ 13 w 246"/>
                <a:gd name="T11" fmla="*/ 0 h 174"/>
                <a:gd name="T12" fmla="*/ 233 w 246"/>
                <a:gd name="T13" fmla="*/ 0 h 174"/>
                <a:gd name="T14" fmla="*/ 246 w 246"/>
                <a:gd name="T15" fmla="*/ 11 h 174"/>
                <a:gd name="T16" fmla="*/ 246 w 246"/>
                <a:gd name="T1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74">
                  <a:moveTo>
                    <a:pt x="246" y="164"/>
                  </a:moveTo>
                  <a:cubicBezTo>
                    <a:pt x="246" y="170"/>
                    <a:pt x="240" y="174"/>
                    <a:pt x="233" y="174"/>
                  </a:cubicBezTo>
                  <a:cubicBezTo>
                    <a:pt x="13" y="174"/>
                    <a:pt x="13" y="174"/>
                    <a:pt x="13" y="174"/>
                  </a:cubicBezTo>
                  <a:cubicBezTo>
                    <a:pt x="6" y="174"/>
                    <a:pt x="0" y="170"/>
                    <a:pt x="0" y="164"/>
                  </a:cubicBezTo>
                  <a:cubicBezTo>
                    <a:pt x="0" y="11"/>
                    <a:pt x="0" y="11"/>
                    <a:pt x="0" y="11"/>
                  </a:cubicBezTo>
                  <a:cubicBezTo>
                    <a:pt x="0" y="5"/>
                    <a:pt x="6" y="0"/>
                    <a:pt x="13" y="0"/>
                  </a:cubicBezTo>
                  <a:cubicBezTo>
                    <a:pt x="233" y="0"/>
                    <a:pt x="233" y="0"/>
                    <a:pt x="233" y="0"/>
                  </a:cubicBezTo>
                  <a:cubicBezTo>
                    <a:pt x="240" y="0"/>
                    <a:pt x="246" y="5"/>
                    <a:pt x="246" y="11"/>
                  </a:cubicBezTo>
                  <a:cubicBezTo>
                    <a:pt x="246" y="164"/>
                    <a:pt x="246" y="164"/>
                    <a:pt x="246" y="164"/>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1" name="Freeform 106">
              <a:extLst>
                <a:ext uri="{FF2B5EF4-FFF2-40B4-BE49-F238E27FC236}">
                  <a16:creationId xmlns:a16="http://schemas.microsoft.com/office/drawing/2014/main" id="{CD344341-ED7D-484F-A93D-A33001116CFD}"/>
                </a:ext>
              </a:extLst>
            </p:cNvPr>
            <p:cNvSpPr>
              <a:spLocks/>
            </p:cNvSpPr>
            <p:nvPr/>
          </p:nvSpPr>
          <p:spPr bwMode="auto">
            <a:xfrm>
              <a:off x="7384634" y="1051664"/>
              <a:ext cx="461963" cy="350044"/>
            </a:xfrm>
            <a:custGeom>
              <a:avLst/>
              <a:gdLst>
                <a:gd name="T0" fmla="*/ 202 w 202"/>
                <a:gd name="T1" fmla="*/ 144 h 153"/>
                <a:gd name="T2" fmla="*/ 192 w 202"/>
                <a:gd name="T3" fmla="*/ 153 h 153"/>
                <a:gd name="T4" fmla="*/ 10 w 202"/>
                <a:gd name="T5" fmla="*/ 153 h 153"/>
                <a:gd name="T6" fmla="*/ 0 w 202"/>
                <a:gd name="T7" fmla="*/ 144 h 153"/>
                <a:gd name="T8" fmla="*/ 0 w 202"/>
                <a:gd name="T9" fmla="*/ 9 h 153"/>
                <a:gd name="T10" fmla="*/ 10 w 202"/>
                <a:gd name="T11" fmla="*/ 0 h 153"/>
                <a:gd name="T12" fmla="*/ 192 w 202"/>
                <a:gd name="T13" fmla="*/ 0 h 153"/>
                <a:gd name="T14" fmla="*/ 202 w 202"/>
                <a:gd name="T15" fmla="*/ 9 h 153"/>
                <a:gd name="T16" fmla="*/ 202 w 202"/>
                <a:gd name="T1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53">
                  <a:moveTo>
                    <a:pt x="202" y="144"/>
                  </a:moveTo>
                  <a:cubicBezTo>
                    <a:pt x="202" y="149"/>
                    <a:pt x="197" y="153"/>
                    <a:pt x="192" y="153"/>
                  </a:cubicBezTo>
                  <a:cubicBezTo>
                    <a:pt x="10" y="153"/>
                    <a:pt x="10" y="153"/>
                    <a:pt x="10" y="153"/>
                  </a:cubicBezTo>
                  <a:cubicBezTo>
                    <a:pt x="5" y="153"/>
                    <a:pt x="0" y="149"/>
                    <a:pt x="0" y="144"/>
                  </a:cubicBezTo>
                  <a:cubicBezTo>
                    <a:pt x="0" y="9"/>
                    <a:pt x="0" y="9"/>
                    <a:pt x="0" y="9"/>
                  </a:cubicBezTo>
                  <a:cubicBezTo>
                    <a:pt x="0" y="4"/>
                    <a:pt x="5" y="0"/>
                    <a:pt x="10" y="0"/>
                  </a:cubicBezTo>
                  <a:cubicBezTo>
                    <a:pt x="192" y="0"/>
                    <a:pt x="192" y="0"/>
                    <a:pt x="192" y="0"/>
                  </a:cubicBezTo>
                  <a:cubicBezTo>
                    <a:pt x="197" y="0"/>
                    <a:pt x="202" y="4"/>
                    <a:pt x="202" y="9"/>
                  </a:cubicBezTo>
                  <a:cubicBezTo>
                    <a:pt x="202" y="144"/>
                    <a:pt x="202" y="144"/>
                    <a:pt x="202" y="1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2" name="Freeform 107">
              <a:extLst>
                <a:ext uri="{FF2B5EF4-FFF2-40B4-BE49-F238E27FC236}">
                  <a16:creationId xmlns:a16="http://schemas.microsoft.com/office/drawing/2014/main" id="{A0F66160-F985-4C11-B0DE-942447B52198}"/>
                </a:ext>
              </a:extLst>
            </p:cNvPr>
            <p:cNvSpPr>
              <a:spLocks/>
            </p:cNvSpPr>
            <p:nvPr/>
          </p:nvSpPr>
          <p:spPr bwMode="auto">
            <a:xfrm>
              <a:off x="7278669" y="1412424"/>
              <a:ext cx="666750" cy="85725"/>
            </a:xfrm>
            <a:custGeom>
              <a:avLst/>
              <a:gdLst>
                <a:gd name="T0" fmla="*/ 291 w 291"/>
                <a:gd name="T1" fmla="*/ 24 h 37"/>
                <a:gd name="T2" fmla="*/ 278 w 291"/>
                <a:gd name="T3" fmla="*/ 37 h 37"/>
                <a:gd name="T4" fmla="*/ 13 w 291"/>
                <a:gd name="T5" fmla="*/ 37 h 37"/>
                <a:gd name="T6" fmla="*/ 0 w 291"/>
                <a:gd name="T7" fmla="*/ 24 h 37"/>
                <a:gd name="T8" fmla="*/ 0 w 291"/>
                <a:gd name="T9" fmla="*/ 13 h 37"/>
                <a:gd name="T10" fmla="*/ 13 w 291"/>
                <a:gd name="T11" fmla="*/ 0 h 37"/>
                <a:gd name="T12" fmla="*/ 278 w 291"/>
                <a:gd name="T13" fmla="*/ 0 h 37"/>
                <a:gd name="T14" fmla="*/ 291 w 291"/>
                <a:gd name="T15" fmla="*/ 13 h 37"/>
                <a:gd name="T16" fmla="*/ 291 w 291"/>
                <a:gd name="T1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37">
                  <a:moveTo>
                    <a:pt x="291" y="24"/>
                  </a:moveTo>
                  <a:cubicBezTo>
                    <a:pt x="291" y="31"/>
                    <a:pt x="285" y="37"/>
                    <a:pt x="278" y="37"/>
                  </a:cubicBezTo>
                  <a:cubicBezTo>
                    <a:pt x="13" y="37"/>
                    <a:pt x="13" y="37"/>
                    <a:pt x="13" y="37"/>
                  </a:cubicBezTo>
                  <a:cubicBezTo>
                    <a:pt x="6" y="37"/>
                    <a:pt x="0" y="31"/>
                    <a:pt x="0" y="24"/>
                  </a:cubicBezTo>
                  <a:cubicBezTo>
                    <a:pt x="0" y="13"/>
                    <a:pt x="0" y="13"/>
                    <a:pt x="0" y="13"/>
                  </a:cubicBezTo>
                  <a:cubicBezTo>
                    <a:pt x="0" y="6"/>
                    <a:pt x="6" y="0"/>
                    <a:pt x="13" y="0"/>
                  </a:cubicBezTo>
                  <a:cubicBezTo>
                    <a:pt x="278" y="0"/>
                    <a:pt x="278" y="0"/>
                    <a:pt x="278" y="0"/>
                  </a:cubicBezTo>
                  <a:cubicBezTo>
                    <a:pt x="285" y="0"/>
                    <a:pt x="291" y="6"/>
                    <a:pt x="291" y="13"/>
                  </a:cubicBezTo>
                  <a:lnTo>
                    <a:pt x="291"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79" name="Freeform 108">
              <a:extLst>
                <a:ext uri="{FF2B5EF4-FFF2-40B4-BE49-F238E27FC236}">
                  <a16:creationId xmlns:a16="http://schemas.microsoft.com/office/drawing/2014/main" id="{F3E02773-1677-43CF-B2C4-4BDB86687586}"/>
                </a:ext>
              </a:extLst>
            </p:cNvPr>
            <p:cNvSpPr>
              <a:spLocks/>
            </p:cNvSpPr>
            <p:nvPr/>
          </p:nvSpPr>
          <p:spPr bwMode="auto">
            <a:xfrm>
              <a:off x="7384634" y="1049283"/>
              <a:ext cx="461963" cy="22622"/>
            </a:xfrm>
            <a:custGeom>
              <a:avLst/>
              <a:gdLst>
                <a:gd name="T0" fmla="*/ 10 w 202"/>
                <a:gd name="T1" fmla="*/ 0 h 10"/>
                <a:gd name="T2" fmla="*/ 0 w 202"/>
                <a:gd name="T3" fmla="*/ 8 h 10"/>
                <a:gd name="T4" fmla="*/ 0 w 202"/>
                <a:gd name="T5" fmla="*/ 10 h 10"/>
                <a:gd name="T6" fmla="*/ 10 w 202"/>
                <a:gd name="T7" fmla="*/ 1 h 10"/>
                <a:gd name="T8" fmla="*/ 192 w 202"/>
                <a:gd name="T9" fmla="*/ 1 h 10"/>
                <a:gd name="T10" fmla="*/ 192 w 202"/>
                <a:gd name="T11" fmla="*/ 1 h 10"/>
                <a:gd name="T12" fmla="*/ 202 w 202"/>
                <a:gd name="T13" fmla="*/ 9 h 10"/>
                <a:gd name="T14" fmla="*/ 202 w 202"/>
                <a:gd name="T15" fmla="*/ 9 h 10"/>
                <a:gd name="T16" fmla="*/ 202 w 202"/>
                <a:gd name="T17" fmla="*/ 8 h 10"/>
                <a:gd name="T18" fmla="*/ 192 w 202"/>
                <a:gd name="T19" fmla="*/ 0 h 10"/>
                <a:gd name="T20" fmla="*/ 192 w 202"/>
                <a:gd name="T21" fmla="*/ 0 h 10"/>
                <a:gd name="T22" fmla="*/ 10 w 20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0">
                  <a:moveTo>
                    <a:pt x="10" y="0"/>
                  </a:moveTo>
                  <a:cubicBezTo>
                    <a:pt x="5" y="0"/>
                    <a:pt x="0" y="4"/>
                    <a:pt x="0" y="8"/>
                  </a:cubicBezTo>
                  <a:cubicBezTo>
                    <a:pt x="0" y="10"/>
                    <a:pt x="0" y="10"/>
                    <a:pt x="0" y="10"/>
                  </a:cubicBezTo>
                  <a:cubicBezTo>
                    <a:pt x="0" y="5"/>
                    <a:pt x="5" y="1"/>
                    <a:pt x="10" y="1"/>
                  </a:cubicBezTo>
                  <a:cubicBezTo>
                    <a:pt x="192" y="1"/>
                    <a:pt x="192" y="1"/>
                    <a:pt x="192" y="1"/>
                  </a:cubicBezTo>
                  <a:cubicBezTo>
                    <a:pt x="192" y="1"/>
                    <a:pt x="192" y="1"/>
                    <a:pt x="192" y="1"/>
                  </a:cubicBezTo>
                  <a:cubicBezTo>
                    <a:pt x="197" y="1"/>
                    <a:pt x="201" y="4"/>
                    <a:pt x="202" y="9"/>
                  </a:cubicBezTo>
                  <a:cubicBezTo>
                    <a:pt x="202" y="9"/>
                    <a:pt x="202" y="9"/>
                    <a:pt x="202" y="9"/>
                  </a:cubicBezTo>
                  <a:cubicBezTo>
                    <a:pt x="202" y="8"/>
                    <a:pt x="202" y="8"/>
                    <a:pt x="202" y="8"/>
                  </a:cubicBezTo>
                  <a:cubicBezTo>
                    <a:pt x="202" y="4"/>
                    <a:pt x="197" y="0"/>
                    <a:pt x="192" y="0"/>
                  </a:cubicBezTo>
                  <a:cubicBezTo>
                    <a:pt x="192" y="0"/>
                    <a:pt x="192" y="0"/>
                    <a:pt x="192" y="0"/>
                  </a:cubicBezTo>
                  <a:cubicBezTo>
                    <a:pt x="10" y="0"/>
                    <a:pt x="10" y="0"/>
                    <a:pt x="10" y="0"/>
                  </a:cubicBezTo>
                </a:path>
              </a:pathLst>
            </a:custGeom>
            <a:solidFill>
              <a:srgbClr val="46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81" name="Freeform 109">
              <a:extLst>
                <a:ext uri="{FF2B5EF4-FFF2-40B4-BE49-F238E27FC236}">
                  <a16:creationId xmlns:a16="http://schemas.microsoft.com/office/drawing/2014/main" id="{159EE9C9-5CD7-43B3-B314-17F86299FBA4}"/>
                </a:ext>
              </a:extLst>
            </p:cNvPr>
            <p:cNvSpPr>
              <a:spLocks/>
            </p:cNvSpPr>
            <p:nvPr/>
          </p:nvSpPr>
          <p:spPr bwMode="auto">
            <a:xfrm>
              <a:off x="7384634" y="1051664"/>
              <a:ext cx="461963" cy="303610"/>
            </a:xfrm>
            <a:custGeom>
              <a:avLst/>
              <a:gdLst>
                <a:gd name="T0" fmla="*/ 192 w 202"/>
                <a:gd name="T1" fmla="*/ 0 h 133"/>
                <a:gd name="T2" fmla="*/ 192 w 202"/>
                <a:gd name="T3" fmla="*/ 0 h 133"/>
                <a:gd name="T4" fmla="*/ 10 w 202"/>
                <a:gd name="T5" fmla="*/ 0 h 133"/>
                <a:gd name="T6" fmla="*/ 0 w 202"/>
                <a:gd name="T7" fmla="*/ 9 h 133"/>
                <a:gd name="T8" fmla="*/ 0 w 202"/>
                <a:gd name="T9" fmla="*/ 126 h 133"/>
                <a:gd name="T10" fmla="*/ 7 w 202"/>
                <a:gd name="T11" fmla="*/ 133 h 133"/>
                <a:gd name="T12" fmla="*/ 7 w 202"/>
                <a:gd name="T13" fmla="*/ 16 h 133"/>
                <a:gd name="T14" fmla="*/ 18 w 202"/>
                <a:gd name="T15" fmla="*/ 7 h 133"/>
                <a:gd name="T16" fmla="*/ 199 w 202"/>
                <a:gd name="T17" fmla="*/ 7 h 133"/>
                <a:gd name="T18" fmla="*/ 199 w 202"/>
                <a:gd name="T19" fmla="*/ 7 h 133"/>
                <a:gd name="T20" fmla="*/ 202 w 202"/>
                <a:gd name="T21" fmla="*/ 8 h 133"/>
                <a:gd name="T22" fmla="*/ 192 w 202"/>
                <a:gd name="T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33">
                  <a:moveTo>
                    <a:pt x="192" y="0"/>
                  </a:moveTo>
                  <a:cubicBezTo>
                    <a:pt x="192" y="0"/>
                    <a:pt x="192" y="0"/>
                    <a:pt x="192" y="0"/>
                  </a:cubicBezTo>
                  <a:cubicBezTo>
                    <a:pt x="10" y="0"/>
                    <a:pt x="10" y="0"/>
                    <a:pt x="10" y="0"/>
                  </a:cubicBezTo>
                  <a:cubicBezTo>
                    <a:pt x="5" y="0"/>
                    <a:pt x="0" y="4"/>
                    <a:pt x="0" y="9"/>
                  </a:cubicBezTo>
                  <a:cubicBezTo>
                    <a:pt x="0" y="126"/>
                    <a:pt x="0" y="126"/>
                    <a:pt x="0" y="126"/>
                  </a:cubicBezTo>
                  <a:cubicBezTo>
                    <a:pt x="0" y="129"/>
                    <a:pt x="3" y="132"/>
                    <a:pt x="7" y="133"/>
                  </a:cubicBezTo>
                  <a:cubicBezTo>
                    <a:pt x="7" y="16"/>
                    <a:pt x="7" y="16"/>
                    <a:pt x="7" y="16"/>
                  </a:cubicBezTo>
                  <a:cubicBezTo>
                    <a:pt x="7" y="11"/>
                    <a:pt x="12" y="7"/>
                    <a:pt x="18" y="7"/>
                  </a:cubicBezTo>
                  <a:cubicBezTo>
                    <a:pt x="199" y="7"/>
                    <a:pt x="199" y="7"/>
                    <a:pt x="199" y="7"/>
                  </a:cubicBezTo>
                  <a:cubicBezTo>
                    <a:pt x="199" y="7"/>
                    <a:pt x="199" y="7"/>
                    <a:pt x="199" y="7"/>
                  </a:cubicBezTo>
                  <a:cubicBezTo>
                    <a:pt x="200" y="7"/>
                    <a:pt x="201" y="8"/>
                    <a:pt x="202" y="8"/>
                  </a:cubicBezTo>
                  <a:cubicBezTo>
                    <a:pt x="201" y="3"/>
                    <a:pt x="197" y="0"/>
                    <a:pt x="1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82" name="Freeform 111">
              <a:extLst>
                <a:ext uri="{FF2B5EF4-FFF2-40B4-BE49-F238E27FC236}">
                  <a16:creationId xmlns:a16="http://schemas.microsoft.com/office/drawing/2014/main" id="{88CE425E-E682-4959-A982-8A2FC41A09C5}"/>
                </a:ext>
              </a:extLst>
            </p:cNvPr>
            <p:cNvSpPr>
              <a:spLocks/>
            </p:cNvSpPr>
            <p:nvPr/>
          </p:nvSpPr>
          <p:spPr bwMode="auto">
            <a:xfrm>
              <a:off x="7544178" y="1451714"/>
              <a:ext cx="138113" cy="16669"/>
            </a:xfrm>
            <a:custGeom>
              <a:avLst/>
              <a:gdLst>
                <a:gd name="T0" fmla="*/ 60 w 60"/>
                <a:gd name="T1" fmla="*/ 4 h 7"/>
                <a:gd name="T2" fmla="*/ 57 w 60"/>
                <a:gd name="T3" fmla="*/ 7 h 7"/>
                <a:gd name="T4" fmla="*/ 3 w 60"/>
                <a:gd name="T5" fmla="*/ 7 h 7"/>
                <a:gd name="T6" fmla="*/ 0 w 60"/>
                <a:gd name="T7" fmla="*/ 4 h 7"/>
                <a:gd name="T8" fmla="*/ 3 w 60"/>
                <a:gd name="T9" fmla="*/ 0 h 7"/>
                <a:gd name="T10" fmla="*/ 57 w 60"/>
                <a:gd name="T11" fmla="*/ 0 h 7"/>
                <a:gd name="T12" fmla="*/ 60 w 6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60" y="4"/>
                  </a:moveTo>
                  <a:cubicBezTo>
                    <a:pt x="60" y="6"/>
                    <a:pt x="58" y="7"/>
                    <a:pt x="57" y="7"/>
                  </a:cubicBezTo>
                  <a:cubicBezTo>
                    <a:pt x="3" y="7"/>
                    <a:pt x="3" y="7"/>
                    <a:pt x="3" y="7"/>
                  </a:cubicBezTo>
                  <a:cubicBezTo>
                    <a:pt x="1" y="7"/>
                    <a:pt x="0" y="6"/>
                    <a:pt x="0" y="4"/>
                  </a:cubicBezTo>
                  <a:cubicBezTo>
                    <a:pt x="0" y="2"/>
                    <a:pt x="1" y="0"/>
                    <a:pt x="3" y="0"/>
                  </a:cubicBezTo>
                  <a:cubicBezTo>
                    <a:pt x="57" y="0"/>
                    <a:pt x="57" y="0"/>
                    <a:pt x="57" y="0"/>
                  </a:cubicBezTo>
                  <a:cubicBezTo>
                    <a:pt x="58" y="0"/>
                    <a:pt x="60" y="2"/>
                    <a:pt x="6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pic>
          <p:nvPicPr>
            <p:cNvPr id="83" name="Picture 82">
              <a:extLst>
                <a:ext uri="{FF2B5EF4-FFF2-40B4-BE49-F238E27FC236}">
                  <a16:creationId xmlns:a16="http://schemas.microsoft.com/office/drawing/2014/main" id="{51125D49-2081-4A7F-9267-E1F487B2599E}"/>
                </a:ext>
              </a:extLst>
            </p:cNvPr>
            <p:cNvPicPr>
              <a:picLocks noChangeAspect="1"/>
            </p:cNvPicPr>
            <p:nvPr/>
          </p:nvPicPr>
          <p:blipFill rotWithShape="1">
            <a:blip r:embed="rId6"/>
            <a:srcRect t="2863" b="-1"/>
            <a:stretch/>
          </p:blipFill>
          <p:spPr>
            <a:xfrm>
              <a:off x="7376814" y="1051664"/>
              <a:ext cx="461963" cy="318914"/>
            </a:xfrm>
            <a:prstGeom prst="rect">
              <a:avLst/>
            </a:prstGeom>
          </p:spPr>
        </p:pic>
        <p:pic>
          <p:nvPicPr>
            <p:cNvPr id="119" name="Picture 118">
              <a:extLst>
                <a:ext uri="{FF2B5EF4-FFF2-40B4-BE49-F238E27FC236}">
                  <a16:creationId xmlns:a16="http://schemas.microsoft.com/office/drawing/2014/main" id="{5BEF0C30-EC66-420D-B8E6-E79A5BD98DA7}"/>
                </a:ext>
              </a:extLst>
            </p:cNvPr>
            <p:cNvPicPr>
              <a:picLocks noChangeAspect="1"/>
            </p:cNvPicPr>
            <p:nvPr/>
          </p:nvPicPr>
          <p:blipFill rotWithShape="1">
            <a:blip r:embed="rId5"/>
            <a:srcRect l="21817" t="23043" r="21817" b="21818"/>
            <a:stretch/>
          </p:blipFill>
          <p:spPr>
            <a:xfrm>
              <a:off x="7414558" y="1172694"/>
              <a:ext cx="163235" cy="159685"/>
            </a:xfrm>
            <a:prstGeom prst="rect">
              <a:avLst/>
            </a:prstGeom>
          </p:spPr>
        </p:pic>
      </p:grpSp>
      <p:grpSp>
        <p:nvGrpSpPr>
          <p:cNvPr id="28" name="Group 27">
            <a:extLst>
              <a:ext uri="{FF2B5EF4-FFF2-40B4-BE49-F238E27FC236}">
                <a16:creationId xmlns:a16="http://schemas.microsoft.com/office/drawing/2014/main" id="{A5C43088-3B9C-47BB-8CE5-C3BC75FFBF89}"/>
              </a:ext>
            </a:extLst>
          </p:cNvPr>
          <p:cNvGrpSpPr/>
          <p:nvPr/>
        </p:nvGrpSpPr>
        <p:grpSpPr>
          <a:xfrm>
            <a:off x="5257800" y="1051754"/>
            <a:ext cx="557977" cy="629120"/>
            <a:chOff x="5318198" y="911948"/>
            <a:chExt cx="557977" cy="629120"/>
          </a:xfrm>
        </p:grpSpPr>
        <p:grpSp>
          <p:nvGrpSpPr>
            <p:cNvPr id="129" name="Group 128">
              <a:extLst>
                <a:ext uri="{FF2B5EF4-FFF2-40B4-BE49-F238E27FC236}">
                  <a16:creationId xmlns:a16="http://schemas.microsoft.com/office/drawing/2014/main" id="{0ED008B2-8F10-4323-9CE9-6FA449EEC5E3}"/>
                </a:ext>
              </a:extLst>
            </p:cNvPr>
            <p:cNvGrpSpPr/>
            <p:nvPr/>
          </p:nvGrpSpPr>
          <p:grpSpPr>
            <a:xfrm>
              <a:off x="5318198" y="911948"/>
              <a:ext cx="557977" cy="629120"/>
              <a:chOff x="4757738" y="3482975"/>
              <a:chExt cx="514350" cy="635000"/>
            </a:xfrm>
          </p:grpSpPr>
          <p:sp>
            <p:nvSpPr>
              <p:cNvPr id="130" name="Freeform 74">
                <a:extLst>
                  <a:ext uri="{FF2B5EF4-FFF2-40B4-BE49-F238E27FC236}">
                    <a16:creationId xmlns:a16="http://schemas.microsoft.com/office/drawing/2014/main" id="{4A856AA8-4FB9-4D48-8203-44BE2514DC64}"/>
                  </a:ext>
                </a:extLst>
              </p:cNvPr>
              <p:cNvSpPr>
                <a:spLocks/>
              </p:cNvSpPr>
              <p:nvPr/>
            </p:nvSpPr>
            <p:spPr bwMode="auto">
              <a:xfrm>
                <a:off x="4757738" y="3482975"/>
                <a:ext cx="514350" cy="635000"/>
              </a:xfrm>
              <a:custGeom>
                <a:avLst/>
                <a:gdLst>
                  <a:gd name="T0" fmla="*/ 0 w 324"/>
                  <a:gd name="T1" fmla="*/ 102 h 400"/>
                  <a:gd name="T2" fmla="*/ 102 w 324"/>
                  <a:gd name="T3" fmla="*/ 0 h 400"/>
                  <a:gd name="T4" fmla="*/ 324 w 324"/>
                  <a:gd name="T5" fmla="*/ 0 h 400"/>
                  <a:gd name="T6" fmla="*/ 324 w 324"/>
                  <a:gd name="T7" fmla="*/ 400 h 400"/>
                  <a:gd name="T8" fmla="*/ 0 w 324"/>
                  <a:gd name="T9" fmla="*/ 400 h 400"/>
                  <a:gd name="T10" fmla="*/ 0 w 324"/>
                  <a:gd name="T11" fmla="*/ 102 h 400"/>
                </a:gdLst>
                <a:ahLst/>
                <a:cxnLst>
                  <a:cxn ang="0">
                    <a:pos x="T0" y="T1"/>
                  </a:cxn>
                  <a:cxn ang="0">
                    <a:pos x="T2" y="T3"/>
                  </a:cxn>
                  <a:cxn ang="0">
                    <a:pos x="T4" y="T5"/>
                  </a:cxn>
                  <a:cxn ang="0">
                    <a:pos x="T6" y="T7"/>
                  </a:cxn>
                  <a:cxn ang="0">
                    <a:pos x="T8" y="T9"/>
                  </a:cxn>
                  <a:cxn ang="0">
                    <a:pos x="T10" y="T11"/>
                  </a:cxn>
                </a:cxnLst>
                <a:rect l="0" t="0" r="r" b="b"/>
                <a:pathLst>
                  <a:path w="324" h="400">
                    <a:moveTo>
                      <a:pt x="0" y="102"/>
                    </a:moveTo>
                    <a:lnTo>
                      <a:pt x="102" y="0"/>
                    </a:lnTo>
                    <a:lnTo>
                      <a:pt x="324" y="0"/>
                    </a:lnTo>
                    <a:lnTo>
                      <a:pt x="324" y="400"/>
                    </a:lnTo>
                    <a:lnTo>
                      <a:pt x="0" y="400"/>
                    </a:lnTo>
                    <a:lnTo>
                      <a:pt x="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31" name="Freeform 75">
                <a:extLst>
                  <a:ext uri="{FF2B5EF4-FFF2-40B4-BE49-F238E27FC236}">
                    <a16:creationId xmlns:a16="http://schemas.microsoft.com/office/drawing/2014/main" id="{B69B3D38-470A-45D1-9A5D-847A058EAC2F}"/>
                  </a:ext>
                </a:extLst>
              </p:cNvPr>
              <p:cNvSpPr>
                <a:spLocks/>
              </p:cNvSpPr>
              <p:nvPr/>
            </p:nvSpPr>
            <p:spPr bwMode="auto">
              <a:xfrm>
                <a:off x="4792663" y="3529013"/>
                <a:ext cx="446088" cy="544513"/>
              </a:xfrm>
              <a:custGeom>
                <a:avLst/>
                <a:gdLst>
                  <a:gd name="T0" fmla="*/ 1 w 281"/>
                  <a:gd name="T1" fmla="*/ 86 h 343"/>
                  <a:gd name="T2" fmla="*/ 89 w 281"/>
                  <a:gd name="T3" fmla="*/ 0 h 343"/>
                  <a:gd name="T4" fmla="*/ 281 w 281"/>
                  <a:gd name="T5" fmla="*/ 0 h 343"/>
                  <a:gd name="T6" fmla="*/ 279 w 281"/>
                  <a:gd name="T7" fmla="*/ 343 h 343"/>
                  <a:gd name="T8" fmla="*/ 0 w 281"/>
                  <a:gd name="T9" fmla="*/ 343 h 343"/>
                  <a:gd name="T10" fmla="*/ 1 w 281"/>
                  <a:gd name="T11" fmla="*/ 86 h 343"/>
                </a:gdLst>
                <a:ahLst/>
                <a:cxnLst>
                  <a:cxn ang="0">
                    <a:pos x="T0" y="T1"/>
                  </a:cxn>
                  <a:cxn ang="0">
                    <a:pos x="T2" y="T3"/>
                  </a:cxn>
                  <a:cxn ang="0">
                    <a:pos x="T4" y="T5"/>
                  </a:cxn>
                  <a:cxn ang="0">
                    <a:pos x="T6" y="T7"/>
                  </a:cxn>
                  <a:cxn ang="0">
                    <a:pos x="T8" y="T9"/>
                  </a:cxn>
                  <a:cxn ang="0">
                    <a:pos x="T10" y="T11"/>
                  </a:cxn>
                </a:cxnLst>
                <a:rect l="0" t="0" r="r" b="b"/>
                <a:pathLst>
                  <a:path w="281" h="343">
                    <a:moveTo>
                      <a:pt x="1" y="86"/>
                    </a:moveTo>
                    <a:lnTo>
                      <a:pt x="89" y="0"/>
                    </a:lnTo>
                    <a:lnTo>
                      <a:pt x="281" y="0"/>
                    </a:lnTo>
                    <a:lnTo>
                      <a:pt x="279" y="343"/>
                    </a:lnTo>
                    <a:lnTo>
                      <a:pt x="0" y="343"/>
                    </a:lnTo>
                    <a:lnTo>
                      <a:pt x="1"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137" name="Freeform 81">
                <a:extLst>
                  <a:ext uri="{FF2B5EF4-FFF2-40B4-BE49-F238E27FC236}">
                    <a16:creationId xmlns:a16="http://schemas.microsoft.com/office/drawing/2014/main" id="{56B0268E-1B5D-43BC-9F38-41A501E4406E}"/>
                  </a:ext>
                </a:extLst>
              </p:cNvPr>
              <p:cNvSpPr>
                <a:spLocks/>
              </p:cNvSpPr>
              <p:nvPr/>
            </p:nvSpPr>
            <p:spPr bwMode="auto">
              <a:xfrm>
                <a:off x="4783138" y="3500438"/>
                <a:ext cx="179388" cy="231775"/>
              </a:xfrm>
              <a:custGeom>
                <a:avLst/>
                <a:gdLst>
                  <a:gd name="T0" fmla="*/ 0 w 62"/>
                  <a:gd name="T1" fmla="*/ 52 h 80"/>
                  <a:gd name="T2" fmla="*/ 23 w 62"/>
                  <a:gd name="T3" fmla="*/ 62 h 80"/>
                  <a:gd name="T4" fmla="*/ 33 w 62"/>
                  <a:gd name="T5" fmla="*/ 80 h 80"/>
                  <a:gd name="T6" fmla="*/ 48 w 62"/>
                  <a:gd name="T7" fmla="*/ 0 h 80"/>
                </a:gdLst>
                <a:ahLst/>
                <a:cxnLst>
                  <a:cxn ang="0">
                    <a:pos x="T0" y="T1"/>
                  </a:cxn>
                  <a:cxn ang="0">
                    <a:pos x="T2" y="T3"/>
                  </a:cxn>
                  <a:cxn ang="0">
                    <a:pos x="T4" y="T5"/>
                  </a:cxn>
                  <a:cxn ang="0">
                    <a:pos x="T6" y="T7"/>
                  </a:cxn>
                </a:cxnLst>
                <a:rect l="0" t="0" r="r" b="b"/>
                <a:pathLst>
                  <a:path w="62" h="80">
                    <a:moveTo>
                      <a:pt x="0" y="52"/>
                    </a:moveTo>
                    <a:cubicBezTo>
                      <a:pt x="5" y="49"/>
                      <a:pt x="20" y="58"/>
                      <a:pt x="23" y="62"/>
                    </a:cubicBezTo>
                    <a:cubicBezTo>
                      <a:pt x="28" y="66"/>
                      <a:pt x="31" y="74"/>
                      <a:pt x="33" y="80"/>
                    </a:cubicBezTo>
                    <a:cubicBezTo>
                      <a:pt x="58" y="58"/>
                      <a:pt x="62" y="23"/>
                      <a:pt x="4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pic>
          <p:nvPicPr>
            <p:cNvPr id="19" name="Picture 18">
              <a:extLst>
                <a:ext uri="{FF2B5EF4-FFF2-40B4-BE49-F238E27FC236}">
                  <a16:creationId xmlns:a16="http://schemas.microsoft.com/office/drawing/2014/main" id="{184F82F2-BA3A-435A-9621-DE9BA488CEDE}"/>
                </a:ext>
              </a:extLst>
            </p:cNvPr>
            <p:cNvPicPr>
              <a:picLocks noChangeAspect="1"/>
            </p:cNvPicPr>
            <p:nvPr/>
          </p:nvPicPr>
          <p:blipFill rotWithShape="1">
            <a:blip r:embed="rId7"/>
            <a:srcRect l="20400" r="20000"/>
            <a:stretch/>
          </p:blipFill>
          <p:spPr>
            <a:xfrm>
              <a:off x="5426514" y="1121865"/>
              <a:ext cx="336943" cy="316591"/>
            </a:xfrm>
            <a:prstGeom prst="rect">
              <a:avLst/>
            </a:prstGeom>
          </p:spPr>
        </p:pic>
      </p:grpSp>
      <p:grpSp>
        <p:nvGrpSpPr>
          <p:cNvPr id="27" name="Group 26">
            <a:extLst>
              <a:ext uri="{FF2B5EF4-FFF2-40B4-BE49-F238E27FC236}">
                <a16:creationId xmlns:a16="http://schemas.microsoft.com/office/drawing/2014/main" id="{20833448-0657-4581-A960-180A664C812C}"/>
              </a:ext>
            </a:extLst>
          </p:cNvPr>
          <p:cNvGrpSpPr/>
          <p:nvPr/>
        </p:nvGrpSpPr>
        <p:grpSpPr>
          <a:xfrm>
            <a:off x="272956" y="4507950"/>
            <a:ext cx="4335801" cy="289601"/>
            <a:chOff x="333354" y="4368144"/>
            <a:chExt cx="4335801" cy="289601"/>
          </a:xfrm>
        </p:grpSpPr>
        <p:grpSp>
          <p:nvGrpSpPr>
            <p:cNvPr id="63" name="Group 62">
              <a:extLst>
                <a:ext uri="{FF2B5EF4-FFF2-40B4-BE49-F238E27FC236}">
                  <a16:creationId xmlns:a16="http://schemas.microsoft.com/office/drawing/2014/main" id="{A33E240B-2428-4438-8062-B122CC2845DC}"/>
                </a:ext>
              </a:extLst>
            </p:cNvPr>
            <p:cNvGrpSpPr/>
            <p:nvPr/>
          </p:nvGrpSpPr>
          <p:grpSpPr>
            <a:xfrm>
              <a:off x="1337835" y="4396237"/>
              <a:ext cx="983064" cy="233415"/>
              <a:chOff x="2157303" y="6006871"/>
              <a:chExt cx="1310751" cy="311219"/>
            </a:xfrm>
          </p:grpSpPr>
          <p:pic>
            <p:nvPicPr>
              <p:cNvPr id="87" name="Picture 86">
                <a:extLst>
                  <a:ext uri="{FF2B5EF4-FFF2-40B4-BE49-F238E27FC236}">
                    <a16:creationId xmlns:a16="http://schemas.microsoft.com/office/drawing/2014/main" id="{FFABD4AD-9ED1-48D1-B060-1CF2951BF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7303" y="6006871"/>
                <a:ext cx="317030" cy="311219"/>
              </a:xfrm>
              <a:prstGeom prst="rect">
                <a:avLst/>
              </a:prstGeom>
            </p:spPr>
          </p:pic>
          <p:sp>
            <p:nvSpPr>
              <p:cNvPr id="113" name="TextBox 112">
                <a:extLst>
                  <a:ext uri="{FF2B5EF4-FFF2-40B4-BE49-F238E27FC236}">
                    <a16:creationId xmlns:a16="http://schemas.microsoft.com/office/drawing/2014/main" id="{0AB8BBEC-0D5F-4AF3-8570-68ADD32FA80C}"/>
                  </a:ext>
                </a:extLst>
              </p:cNvPr>
              <p:cNvSpPr txBox="1"/>
              <p:nvPr/>
            </p:nvSpPr>
            <p:spPr>
              <a:xfrm>
                <a:off x="2455017" y="6023982"/>
                <a:ext cx="1013037" cy="276998"/>
              </a:xfrm>
              <a:prstGeom prst="rect">
                <a:avLst/>
              </a:prstGeom>
              <a:noFill/>
            </p:spPr>
            <p:txBody>
              <a:bodyPr wrap="square" rtlCol="0">
                <a:spAutoFit/>
              </a:bodyPr>
              <a:lstStyle/>
              <a:p>
                <a:r>
                  <a:rPr lang="en-US" sz="750">
                    <a:latin typeface="Arial" panose="020B0604020202020204" pitchFamily="34" charset="0"/>
                    <a:cs typeface="Arial" panose="020B0604020202020204" pitchFamily="34" charset="0"/>
                  </a:rPr>
                  <a:t>= PowerPoint</a:t>
                </a:r>
              </a:p>
            </p:txBody>
          </p:sp>
        </p:grpSp>
        <p:grpSp>
          <p:nvGrpSpPr>
            <p:cNvPr id="24" name="Group 23">
              <a:extLst>
                <a:ext uri="{FF2B5EF4-FFF2-40B4-BE49-F238E27FC236}">
                  <a16:creationId xmlns:a16="http://schemas.microsoft.com/office/drawing/2014/main" id="{292567D5-6D04-4540-AC54-8B86FE1284D5}"/>
                </a:ext>
              </a:extLst>
            </p:cNvPr>
            <p:cNvGrpSpPr/>
            <p:nvPr/>
          </p:nvGrpSpPr>
          <p:grpSpPr>
            <a:xfrm>
              <a:off x="333354" y="4368144"/>
              <a:ext cx="872512" cy="289601"/>
              <a:chOff x="333354" y="4368144"/>
              <a:chExt cx="872512" cy="289601"/>
            </a:xfrm>
          </p:grpSpPr>
          <p:sp>
            <p:nvSpPr>
              <p:cNvPr id="115" name="TextBox 114">
                <a:extLst>
                  <a:ext uri="{FF2B5EF4-FFF2-40B4-BE49-F238E27FC236}">
                    <a16:creationId xmlns:a16="http://schemas.microsoft.com/office/drawing/2014/main" id="{B6B553A7-2F7D-41B5-90C7-21EF02C1FCC2}"/>
                  </a:ext>
                </a:extLst>
              </p:cNvPr>
              <p:cNvSpPr txBox="1"/>
              <p:nvPr/>
            </p:nvSpPr>
            <p:spPr>
              <a:xfrm>
                <a:off x="536874" y="4409070"/>
                <a:ext cx="668992" cy="207749"/>
              </a:xfrm>
              <a:prstGeom prst="rect">
                <a:avLst/>
              </a:prstGeom>
              <a:noFill/>
            </p:spPr>
            <p:txBody>
              <a:bodyPr wrap="square" rtlCol="0">
                <a:spAutoFit/>
              </a:bodyPr>
              <a:lstStyle/>
              <a:p>
                <a:r>
                  <a:rPr lang="en-US" sz="750">
                    <a:latin typeface="Arial" panose="020B0604020202020204" pitchFamily="34" charset="0"/>
                    <a:cs typeface="Arial" panose="020B0604020202020204" pitchFamily="34" charset="0"/>
                  </a:rPr>
                  <a:t>= Camtasia</a:t>
                </a:r>
              </a:p>
            </p:txBody>
          </p:sp>
          <p:pic>
            <p:nvPicPr>
              <p:cNvPr id="117" name="Picture 116">
                <a:extLst>
                  <a:ext uri="{FF2B5EF4-FFF2-40B4-BE49-F238E27FC236}">
                    <a16:creationId xmlns:a16="http://schemas.microsoft.com/office/drawing/2014/main" id="{5865E310-3267-4744-8872-EC1BEB55F021}"/>
                  </a:ext>
                </a:extLst>
              </p:cNvPr>
              <p:cNvPicPr>
                <a:picLocks noChangeAspect="1"/>
              </p:cNvPicPr>
              <p:nvPr/>
            </p:nvPicPr>
            <p:blipFill>
              <a:blip r:embed="rId3"/>
              <a:stretch>
                <a:fillRect/>
              </a:stretch>
            </p:blipFill>
            <p:spPr>
              <a:xfrm>
                <a:off x="333354" y="4368144"/>
                <a:ext cx="289601" cy="289601"/>
              </a:xfrm>
              <a:prstGeom prst="rect">
                <a:avLst/>
              </a:prstGeom>
            </p:spPr>
          </p:pic>
        </p:grpSp>
        <p:grpSp>
          <p:nvGrpSpPr>
            <p:cNvPr id="26" name="Group 25">
              <a:extLst>
                <a:ext uri="{FF2B5EF4-FFF2-40B4-BE49-F238E27FC236}">
                  <a16:creationId xmlns:a16="http://schemas.microsoft.com/office/drawing/2014/main" id="{DAF4CD34-B96B-4339-8D57-DAD3D9D5D3F7}"/>
                </a:ext>
              </a:extLst>
            </p:cNvPr>
            <p:cNvGrpSpPr/>
            <p:nvPr/>
          </p:nvGrpSpPr>
          <p:grpSpPr>
            <a:xfrm>
              <a:off x="3479050" y="4396047"/>
              <a:ext cx="1190105" cy="233795"/>
              <a:chOff x="3479050" y="4376044"/>
              <a:chExt cx="1190105" cy="233795"/>
            </a:xfrm>
          </p:grpSpPr>
          <p:sp>
            <p:nvSpPr>
              <p:cNvPr id="67" name="TextBox 66">
                <a:extLst>
                  <a:ext uri="{FF2B5EF4-FFF2-40B4-BE49-F238E27FC236}">
                    <a16:creationId xmlns:a16="http://schemas.microsoft.com/office/drawing/2014/main" id="{592A5494-AF43-455C-AFF9-407045D69AC7}"/>
                  </a:ext>
                </a:extLst>
              </p:cNvPr>
              <p:cNvSpPr txBox="1"/>
              <p:nvPr/>
            </p:nvSpPr>
            <p:spPr>
              <a:xfrm>
                <a:off x="3695216" y="4389067"/>
                <a:ext cx="973939" cy="207749"/>
              </a:xfrm>
              <a:prstGeom prst="rect">
                <a:avLst/>
              </a:prstGeom>
              <a:noFill/>
            </p:spPr>
            <p:txBody>
              <a:bodyPr wrap="square" rtlCol="0">
                <a:spAutoFit/>
              </a:bodyPr>
              <a:lstStyle/>
              <a:p>
                <a:r>
                  <a:rPr lang="en-US" sz="750">
                    <a:latin typeface="Arial" panose="020B0604020202020204" pitchFamily="34" charset="0"/>
                    <a:cs typeface="Arial" panose="020B0604020202020204" pitchFamily="34" charset="0"/>
                  </a:rPr>
                  <a:t>= Microsoft Teams </a:t>
                </a:r>
              </a:p>
            </p:txBody>
          </p:sp>
          <p:pic>
            <p:nvPicPr>
              <p:cNvPr id="118" name="Picture 117">
                <a:extLst>
                  <a:ext uri="{FF2B5EF4-FFF2-40B4-BE49-F238E27FC236}">
                    <a16:creationId xmlns:a16="http://schemas.microsoft.com/office/drawing/2014/main" id="{11EE2401-3BA2-4D76-A12F-4A2CD3495DE6}"/>
                  </a:ext>
                </a:extLst>
              </p:cNvPr>
              <p:cNvPicPr>
                <a:picLocks noChangeAspect="1"/>
              </p:cNvPicPr>
              <p:nvPr/>
            </p:nvPicPr>
            <p:blipFill rotWithShape="1">
              <a:blip r:embed="rId5"/>
              <a:srcRect l="21817" t="23043" r="21817" b="21818"/>
              <a:stretch/>
            </p:blipFill>
            <p:spPr>
              <a:xfrm>
                <a:off x="3479050" y="4376044"/>
                <a:ext cx="238991" cy="233795"/>
              </a:xfrm>
              <a:prstGeom prst="rect">
                <a:avLst/>
              </a:prstGeom>
            </p:spPr>
          </p:pic>
        </p:grpSp>
        <p:grpSp>
          <p:nvGrpSpPr>
            <p:cNvPr id="25" name="Group 24">
              <a:extLst>
                <a:ext uri="{FF2B5EF4-FFF2-40B4-BE49-F238E27FC236}">
                  <a16:creationId xmlns:a16="http://schemas.microsoft.com/office/drawing/2014/main" id="{1922E5DE-AFFF-4284-91BD-4C5E18E7FDED}"/>
                </a:ext>
              </a:extLst>
            </p:cNvPr>
            <p:cNvGrpSpPr/>
            <p:nvPr/>
          </p:nvGrpSpPr>
          <p:grpSpPr>
            <a:xfrm>
              <a:off x="2452868" y="4404827"/>
              <a:ext cx="894214" cy="216235"/>
              <a:chOff x="2414772" y="4393398"/>
              <a:chExt cx="894214" cy="216235"/>
            </a:xfrm>
          </p:grpSpPr>
          <p:sp>
            <p:nvSpPr>
              <p:cNvPr id="73" name="TextBox 72">
                <a:extLst>
                  <a:ext uri="{FF2B5EF4-FFF2-40B4-BE49-F238E27FC236}">
                    <a16:creationId xmlns:a16="http://schemas.microsoft.com/office/drawing/2014/main" id="{BA50A508-2660-414A-9FFF-1D1E5F8860A8}"/>
                  </a:ext>
                </a:extLst>
              </p:cNvPr>
              <p:cNvSpPr txBox="1"/>
              <p:nvPr/>
            </p:nvSpPr>
            <p:spPr>
              <a:xfrm>
                <a:off x="2643544" y="4397641"/>
                <a:ext cx="665442" cy="207749"/>
              </a:xfrm>
              <a:prstGeom prst="rect">
                <a:avLst/>
              </a:prstGeom>
              <a:noFill/>
            </p:spPr>
            <p:txBody>
              <a:bodyPr wrap="square" rtlCol="0">
                <a:spAutoFit/>
              </a:bodyPr>
              <a:lstStyle/>
              <a:p>
                <a:r>
                  <a:rPr lang="en-US" sz="750">
                    <a:latin typeface="Arial" panose="020B0604020202020204" pitchFamily="34" charset="0"/>
                    <a:cs typeface="Arial" panose="020B0604020202020204" pitchFamily="34" charset="0"/>
                  </a:rPr>
                  <a:t>= Word</a:t>
                </a:r>
              </a:p>
            </p:txBody>
          </p:sp>
          <p:pic>
            <p:nvPicPr>
              <p:cNvPr id="120" name="Picture 119">
                <a:extLst>
                  <a:ext uri="{FF2B5EF4-FFF2-40B4-BE49-F238E27FC236}">
                    <a16:creationId xmlns:a16="http://schemas.microsoft.com/office/drawing/2014/main" id="{C6135FB4-A7D2-4AB2-8B1B-1093C9ADF328}"/>
                  </a:ext>
                </a:extLst>
              </p:cNvPr>
              <p:cNvPicPr>
                <a:picLocks noChangeAspect="1"/>
              </p:cNvPicPr>
              <p:nvPr/>
            </p:nvPicPr>
            <p:blipFill rotWithShape="1">
              <a:blip r:embed="rId7"/>
              <a:srcRect l="20400" r="20000"/>
              <a:stretch/>
            </p:blipFill>
            <p:spPr>
              <a:xfrm>
                <a:off x="2414772" y="4393398"/>
                <a:ext cx="230136" cy="216235"/>
              </a:xfrm>
              <a:prstGeom prst="rect">
                <a:avLst/>
              </a:prstGeom>
            </p:spPr>
          </p:pic>
        </p:grpSp>
      </p:grpSp>
    </p:spTree>
    <p:extLst>
      <p:ext uri="{BB962C8B-B14F-4D97-AF65-F5344CB8AC3E}">
        <p14:creationId xmlns:p14="http://schemas.microsoft.com/office/powerpoint/2010/main" val="108972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1C34-2596-4E11-8616-EA83F4ADB38C}"/>
              </a:ext>
            </a:extLst>
          </p:cNvPr>
          <p:cNvSpPr>
            <a:spLocks noGrp="1"/>
          </p:cNvSpPr>
          <p:nvPr>
            <p:ph type="title"/>
          </p:nvPr>
        </p:nvSpPr>
        <p:spPr>
          <a:xfrm>
            <a:off x="411479" y="98848"/>
            <a:ext cx="8318754" cy="439639"/>
          </a:xfrm>
        </p:spPr>
        <p:txBody>
          <a:bodyPr/>
          <a:lstStyle/>
          <a:p>
            <a:r>
              <a:rPr lang="en-US"/>
              <a:t>Development Tracking - Jira Demonstration</a:t>
            </a:r>
          </a:p>
        </p:txBody>
      </p:sp>
      <p:sp>
        <p:nvSpPr>
          <p:cNvPr id="5" name="Slide Number Placeholder 4">
            <a:extLst>
              <a:ext uri="{FF2B5EF4-FFF2-40B4-BE49-F238E27FC236}">
                <a16:creationId xmlns:a16="http://schemas.microsoft.com/office/drawing/2014/main" id="{35D85CEA-26B7-4983-B286-CF659B1EF97B}"/>
              </a:ext>
            </a:extLst>
          </p:cNvPr>
          <p:cNvSpPr>
            <a:spLocks noGrp="1"/>
          </p:cNvSpPr>
          <p:nvPr>
            <p:ph type="sldNum" sz="quarter" idx="12"/>
          </p:nvPr>
        </p:nvSpPr>
        <p:spPr/>
        <p:txBody>
          <a:bodyPr/>
          <a:lstStyle/>
          <a:p>
            <a:fld id="{B58DE5F1-E0F9-4CCA-92B7-7A6FC4DFEE14}" type="slidenum">
              <a:rPr lang="en-US" smtClean="0"/>
              <a:t>14</a:t>
            </a:fld>
            <a:endParaRPr lang="en-US"/>
          </a:p>
        </p:txBody>
      </p:sp>
      <p:sp>
        <p:nvSpPr>
          <p:cNvPr id="10" name="Content Placeholder 9">
            <a:extLst>
              <a:ext uri="{FF2B5EF4-FFF2-40B4-BE49-F238E27FC236}">
                <a16:creationId xmlns:a16="http://schemas.microsoft.com/office/drawing/2014/main" id="{BE9819D2-2F60-4182-8B97-E8D6CA878E65}"/>
              </a:ext>
            </a:extLst>
          </p:cNvPr>
          <p:cNvSpPr txBox="1">
            <a:spLocks/>
          </p:cNvSpPr>
          <p:nvPr/>
        </p:nvSpPr>
        <p:spPr>
          <a:xfrm>
            <a:off x="560832" y="538487"/>
            <a:ext cx="7717536" cy="478988"/>
          </a:xfrm>
          <a:prstGeom prst="rect">
            <a:avLst/>
          </a:prstGeom>
        </p:spPr>
        <p:txBody>
          <a:bodyPr vert="horz" lIns="0" tIns="0" rIns="0" bIns="0" spcCol="365760" rtlCol="0">
            <a:noAutofit/>
          </a:bodyPr>
          <a:lstStyle>
            <a:lvl1pPr marL="137160" indent="-137160" algn="l" defTabSz="685800" rtl="0" eaLnBrk="1" latinLnBrk="0" hangingPunct="1">
              <a:lnSpc>
                <a:spcPct val="100000"/>
              </a:lnSpc>
              <a:spcBef>
                <a:spcPts val="900"/>
              </a:spcBef>
              <a:buFont typeface="Arial" panose="020B0604020202020204" pitchFamily="34" charset="0"/>
              <a:buChar char="•"/>
              <a:defRPr sz="1200" kern="1200">
                <a:solidFill>
                  <a:srgbClr val="636569"/>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rgbClr val="636569"/>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0" indent="0">
              <a:buClrTx/>
              <a:buFont typeface="Arial" panose="020B0604020202020204" pitchFamily="34" charset="0"/>
              <a:buNone/>
            </a:pPr>
            <a:r>
              <a:rPr lang="en-US" sz="800" b="1">
                <a:solidFill>
                  <a:srgbClr val="000000"/>
                </a:solidFill>
              </a:rPr>
              <a:t>Learning content development and updates will be tracked in Jira. Deliverable tickets will ensure that assignments, due dates and feedback are documented and reportable.</a:t>
            </a:r>
            <a:endParaRPr lang="en-US" sz="800" b="1">
              <a:solidFill>
                <a:srgbClr val="000000"/>
              </a:solidFill>
              <a:sym typeface="Arial"/>
            </a:endParaRPr>
          </a:p>
        </p:txBody>
      </p:sp>
      <p:pic>
        <p:nvPicPr>
          <p:cNvPr id="38" name="Picture 37">
            <a:extLst>
              <a:ext uri="{FF2B5EF4-FFF2-40B4-BE49-F238E27FC236}">
                <a16:creationId xmlns:a16="http://schemas.microsoft.com/office/drawing/2014/main" id="{8278A7A3-A9F2-4115-BB72-2263C71B32BD}"/>
              </a:ext>
            </a:extLst>
          </p:cNvPr>
          <p:cNvPicPr>
            <a:picLocks noChangeAspect="1"/>
          </p:cNvPicPr>
          <p:nvPr/>
        </p:nvPicPr>
        <p:blipFill rotWithShape="1">
          <a:blip r:embed="rId2"/>
          <a:srcRect l="1821" t="1053" r="8403" b="104"/>
          <a:stretch/>
        </p:blipFill>
        <p:spPr>
          <a:xfrm>
            <a:off x="1006575" y="1125496"/>
            <a:ext cx="2362200" cy="1796862"/>
          </a:xfrm>
          <a:prstGeom prst="rect">
            <a:avLst/>
          </a:prstGeom>
          <a:ln w="28575">
            <a:solidFill>
              <a:schemeClr val="bg2"/>
            </a:solidFill>
          </a:ln>
        </p:spPr>
      </p:pic>
      <p:pic>
        <p:nvPicPr>
          <p:cNvPr id="70" name="Picture 69">
            <a:extLst>
              <a:ext uri="{FF2B5EF4-FFF2-40B4-BE49-F238E27FC236}">
                <a16:creationId xmlns:a16="http://schemas.microsoft.com/office/drawing/2014/main" id="{BE5C9B74-D610-4F33-9B07-270AED2E4843}"/>
              </a:ext>
            </a:extLst>
          </p:cNvPr>
          <p:cNvPicPr>
            <a:picLocks noChangeAspect="1"/>
          </p:cNvPicPr>
          <p:nvPr/>
        </p:nvPicPr>
        <p:blipFill rotWithShape="1">
          <a:blip r:embed="rId3"/>
          <a:srcRect r="11304" b="9440"/>
          <a:stretch/>
        </p:blipFill>
        <p:spPr>
          <a:xfrm>
            <a:off x="2667000" y="2114550"/>
            <a:ext cx="5791200" cy="2895600"/>
          </a:xfrm>
          <a:prstGeom prst="rect">
            <a:avLst/>
          </a:prstGeom>
          <a:ln w="19050">
            <a:solidFill>
              <a:schemeClr val="bg2"/>
            </a:solidFill>
          </a:ln>
        </p:spPr>
      </p:pic>
      <p:sp>
        <p:nvSpPr>
          <p:cNvPr id="75" name="Rectangle 74">
            <a:extLst>
              <a:ext uri="{FF2B5EF4-FFF2-40B4-BE49-F238E27FC236}">
                <a16:creationId xmlns:a16="http://schemas.microsoft.com/office/drawing/2014/main" id="{48F9E9ED-B077-44F2-B04D-04A838B2AEDC}"/>
              </a:ext>
            </a:extLst>
          </p:cNvPr>
          <p:cNvSpPr/>
          <p:nvPr/>
        </p:nvSpPr>
        <p:spPr>
          <a:xfrm>
            <a:off x="6797775" y="2737684"/>
            <a:ext cx="1493968" cy="166294"/>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cxnSp>
        <p:nvCxnSpPr>
          <p:cNvPr id="82" name="Straight Connector 81">
            <a:extLst>
              <a:ext uri="{FF2B5EF4-FFF2-40B4-BE49-F238E27FC236}">
                <a16:creationId xmlns:a16="http://schemas.microsoft.com/office/drawing/2014/main" id="{966C0364-2FDE-4AEE-A229-3EAF3BEE4CF2}"/>
              </a:ext>
            </a:extLst>
          </p:cNvPr>
          <p:cNvCxnSpPr>
            <a:cxnSpLocks/>
            <a:stCxn id="83" idx="1"/>
            <a:endCxn id="98" idx="1"/>
          </p:cNvCxnSpPr>
          <p:nvPr/>
        </p:nvCxnSpPr>
        <p:spPr>
          <a:xfrm rot="10800000">
            <a:off x="6781801" y="1610969"/>
            <a:ext cx="15975" cy="839189"/>
          </a:xfrm>
          <a:prstGeom prst="bentConnector3">
            <a:avLst>
              <a:gd name="adj1" fmla="val 5000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74DC5693-F53D-4723-8F94-8F0CB9F76140}"/>
              </a:ext>
            </a:extLst>
          </p:cNvPr>
          <p:cNvSpPr/>
          <p:nvPr/>
        </p:nvSpPr>
        <p:spPr>
          <a:xfrm>
            <a:off x="6797775" y="2367010"/>
            <a:ext cx="1493968" cy="166294"/>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85" name="Rectangle 84">
            <a:extLst>
              <a:ext uri="{FF2B5EF4-FFF2-40B4-BE49-F238E27FC236}">
                <a16:creationId xmlns:a16="http://schemas.microsoft.com/office/drawing/2014/main" id="{19E41D73-A32E-4232-A968-1B4FEAE3E278}"/>
              </a:ext>
            </a:extLst>
          </p:cNvPr>
          <p:cNvSpPr/>
          <p:nvPr/>
        </p:nvSpPr>
        <p:spPr>
          <a:xfrm>
            <a:off x="6797775" y="3370930"/>
            <a:ext cx="1493968" cy="166294"/>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87" name="Rectangle 86">
            <a:extLst>
              <a:ext uri="{FF2B5EF4-FFF2-40B4-BE49-F238E27FC236}">
                <a16:creationId xmlns:a16="http://schemas.microsoft.com/office/drawing/2014/main" id="{FE2C1EE6-4C3F-4E4E-A409-4E60A8364E78}"/>
              </a:ext>
            </a:extLst>
          </p:cNvPr>
          <p:cNvSpPr/>
          <p:nvPr/>
        </p:nvSpPr>
        <p:spPr>
          <a:xfrm>
            <a:off x="6797775" y="3537224"/>
            <a:ext cx="1493968" cy="166294"/>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pic>
        <p:nvPicPr>
          <p:cNvPr id="98" name="Picture 97">
            <a:extLst>
              <a:ext uri="{FF2B5EF4-FFF2-40B4-BE49-F238E27FC236}">
                <a16:creationId xmlns:a16="http://schemas.microsoft.com/office/drawing/2014/main" id="{5BF47B16-1FEF-47E7-8222-704B2A6E6545}"/>
              </a:ext>
            </a:extLst>
          </p:cNvPr>
          <p:cNvPicPr>
            <a:picLocks noChangeAspect="1"/>
          </p:cNvPicPr>
          <p:nvPr/>
        </p:nvPicPr>
        <p:blipFill rotWithShape="1">
          <a:blip r:embed="rId4"/>
          <a:srcRect l="4722" t="14215"/>
          <a:stretch/>
        </p:blipFill>
        <p:spPr>
          <a:xfrm>
            <a:off x="6781800" y="927664"/>
            <a:ext cx="2220822" cy="1366608"/>
          </a:xfrm>
          <a:prstGeom prst="rect">
            <a:avLst/>
          </a:prstGeom>
          <a:ln w="19050">
            <a:solidFill>
              <a:schemeClr val="bg2"/>
            </a:solidFill>
          </a:ln>
        </p:spPr>
      </p:pic>
      <p:sp>
        <p:nvSpPr>
          <p:cNvPr id="114" name="Rectangle 113">
            <a:extLst>
              <a:ext uri="{FF2B5EF4-FFF2-40B4-BE49-F238E27FC236}">
                <a16:creationId xmlns:a16="http://schemas.microsoft.com/office/drawing/2014/main" id="{2F995DEF-A2FA-4719-941D-548D7E9C77AB}"/>
              </a:ext>
            </a:extLst>
          </p:cNvPr>
          <p:cNvSpPr/>
          <p:nvPr/>
        </p:nvSpPr>
        <p:spPr>
          <a:xfrm>
            <a:off x="1004938" y="2187211"/>
            <a:ext cx="1569722" cy="182613"/>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115" name="Rectangle 114">
            <a:extLst>
              <a:ext uri="{FF2B5EF4-FFF2-40B4-BE49-F238E27FC236}">
                <a16:creationId xmlns:a16="http://schemas.microsoft.com/office/drawing/2014/main" id="{4B49D020-0094-45B9-90BD-4C27F71A6C6A}"/>
              </a:ext>
            </a:extLst>
          </p:cNvPr>
          <p:cNvSpPr/>
          <p:nvPr/>
        </p:nvSpPr>
        <p:spPr>
          <a:xfrm>
            <a:off x="1004938" y="2477845"/>
            <a:ext cx="1569722" cy="182613"/>
          </a:xfrm>
          <a:prstGeom prst="rect">
            <a:avLst/>
          </a:prstGeom>
          <a:noFill/>
          <a:ln w="28575">
            <a:solidFill>
              <a:srgbClr val="FFC000"/>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116" name="Oval 115">
            <a:extLst>
              <a:ext uri="{FF2B5EF4-FFF2-40B4-BE49-F238E27FC236}">
                <a16:creationId xmlns:a16="http://schemas.microsoft.com/office/drawing/2014/main" id="{2C576CB7-B297-4B33-B6C0-56427380F02A}"/>
              </a:ext>
            </a:extLst>
          </p:cNvPr>
          <p:cNvSpPr/>
          <p:nvPr/>
        </p:nvSpPr>
        <p:spPr>
          <a:xfrm>
            <a:off x="893306" y="2039405"/>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1</a:t>
            </a:r>
          </a:p>
        </p:txBody>
      </p:sp>
      <p:sp>
        <p:nvSpPr>
          <p:cNvPr id="117" name="Oval 116">
            <a:extLst>
              <a:ext uri="{FF2B5EF4-FFF2-40B4-BE49-F238E27FC236}">
                <a16:creationId xmlns:a16="http://schemas.microsoft.com/office/drawing/2014/main" id="{67780D2C-6DC9-47D2-8642-11C994B84703}"/>
              </a:ext>
            </a:extLst>
          </p:cNvPr>
          <p:cNvSpPr/>
          <p:nvPr/>
        </p:nvSpPr>
        <p:spPr>
          <a:xfrm>
            <a:off x="893306" y="2330039"/>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2</a:t>
            </a:r>
          </a:p>
        </p:txBody>
      </p:sp>
      <p:sp>
        <p:nvSpPr>
          <p:cNvPr id="118" name="Oval 117">
            <a:extLst>
              <a:ext uri="{FF2B5EF4-FFF2-40B4-BE49-F238E27FC236}">
                <a16:creationId xmlns:a16="http://schemas.microsoft.com/office/drawing/2014/main" id="{D0D620D7-EF3E-4818-A1DE-5688CC287FB6}"/>
              </a:ext>
            </a:extLst>
          </p:cNvPr>
          <p:cNvSpPr/>
          <p:nvPr/>
        </p:nvSpPr>
        <p:spPr>
          <a:xfrm>
            <a:off x="6685113" y="2237414"/>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3</a:t>
            </a:r>
          </a:p>
        </p:txBody>
      </p:sp>
      <p:sp>
        <p:nvSpPr>
          <p:cNvPr id="119" name="Oval 118">
            <a:extLst>
              <a:ext uri="{FF2B5EF4-FFF2-40B4-BE49-F238E27FC236}">
                <a16:creationId xmlns:a16="http://schemas.microsoft.com/office/drawing/2014/main" id="{B714B3B1-4358-4061-963C-102FBDFD0A08}"/>
              </a:ext>
            </a:extLst>
          </p:cNvPr>
          <p:cNvSpPr/>
          <p:nvPr/>
        </p:nvSpPr>
        <p:spPr>
          <a:xfrm>
            <a:off x="6685113" y="2623155"/>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4</a:t>
            </a:r>
          </a:p>
        </p:txBody>
      </p:sp>
      <p:sp>
        <p:nvSpPr>
          <p:cNvPr id="120" name="Oval 119">
            <a:extLst>
              <a:ext uri="{FF2B5EF4-FFF2-40B4-BE49-F238E27FC236}">
                <a16:creationId xmlns:a16="http://schemas.microsoft.com/office/drawing/2014/main" id="{FF267B49-3F75-4444-8B87-920C9D32965A}"/>
              </a:ext>
            </a:extLst>
          </p:cNvPr>
          <p:cNvSpPr/>
          <p:nvPr/>
        </p:nvSpPr>
        <p:spPr>
          <a:xfrm>
            <a:off x="6685113" y="3219689"/>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4</a:t>
            </a:r>
          </a:p>
        </p:txBody>
      </p:sp>
      <p:sp>
        <p:nvSpPr>
          <p:cNvPr id="121" name="Oval 120">
            <a:extLst>
              <a:ext uri="{FF2B5EF4-FFF2-40B4-BE49-F238E27FC236}">
                <a16:creationId xmlns:a16="http://schemas.microsoft.com/office/drawing/2014/main" id="{A0293B3B-1D4D-4B3A-AA50-C57142876609}"/>
              </a:ext>
            </a:extLst>
          </p:cNvPr>
          <p:cNvSpPr/>
          <p:nvPr/>
        </p:nvSpPr>
        <p:spPr>
          <a:xfrm>
            <a:off x="6685113" y="3451363"/>
            <a:ext cx="187592" cy="187592"/>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900">
                <a:solidFill>
                  <a:schemeClr val="tx1"/>
                </a:solidFill>
              </a:rPr>
              <a:t>5</a:t>
            </a:r>
          </a:p>
        </p:txBody>
      </p:sp>
      <p:sp>
        <p:nvSpPr>
          <p:cNvPr id="122" name="Rectangle 121">
            <a:extLst>
              <a:ext uri="{FF2B5EF4-FFF2-40B4-BE49-F238E27FC236}">
                <a16:creationId xmlns:a16="http://schemas.microsoft.com/office/drawing/2014/main" id="{23BE49A9-BBB1-4602-A6E7-A30A3B190D54}"/>
              </a:ext>
            </a:extLst>
          </p:cNvPr>
          <p:cNvSpPr/>
          <p:nvPr/>
        </p:nvSpPr>
        <p:spPr>
          <a:xfrm>
            <a:off x="212460" y="3025400"/>
            <a:ext cx="2362200" cy="1984750"/>
          </a:xfrm>
          <a:prstGeom prst="rect">
            <a:avLst/>
          </a:prstGeom>
          <a:solidFill>
            <a:schemeClr val="bg1"/>
          </a:solidFill>
          <a:ln w="19050">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r>
              <a:rPr lang="en-US" sz="800" b="1">
                <a:solidFill>
                  <a:schemeClr val="tx1"/>
                </a:solidFill>
              </a:rPr>
              <a:t>JIRA  Guide </a:t>
            </a:r>
          </a:p>
          <a:p>
            <a:pPr marL="228600" indent="-228600">
              <a:buFont typeface="+mj-lt"/>
              <a:buAutoNum type="arabicPeriod"/>
            </a:pPr>
            <a:r>
              <a:rPr lang="en-US" sz="800" b="1">
                <a:solidFill>
                  <a:schemeClr val="tx1"/>
                </a:solidFill>
              </a:rPr>
              <a:t>Due Date</a:t>
            </a:r>
            <a:r>
              <a:rPr lang="en-US" sz="800">
                <a:solidFill>
                  <a:schemeClr val="tx1"/>
                </a:solidFill>
              </a:rPr>
              <a:t>: </a:t>
            </a:r>
            <a:r>
              <a:rPr lang="en-US" sz="700">
                <a:solidFill>
                  <a:schemeClr val="tx1"/>
                </a:solidFill>
              </a:rPr>
              <a:t>Submission date for deliverable</a:t>
            </a:r>
          </a:p>
          <a:p>
            <a:pPr marL="228600" indent="-228600">
              <a:buFont typeface="+mj-lt"/>
              <a:buAutoNum type="arabicPeriod"/>
            </a:pPr>
            <a:endParaRPr lang="en-US" sz="600">
              <a:solidFill>
                <a:schemeClr val="tx1"/>
              </a:solidFill>
            </a:endParaRPr>
          </a:p>
          <a:p>
            <a:pPr marL="228600" indent="-228600">
              <a:buFont typeface="+mj-lt"/>
              <a:buAutoNum type="arabicPeriod"/>
            </a:pPr>
            <a:r>
              <a:rPr lang="en-US" sz="800" b="1">
                <a:solidFill>
                  <a:schemeClr val="tx1"/>
                </a:solidFill>
              </a:rPr>
              <a:t>Start Date</a:t>
            </a:r>
            <a:r>
              <a:rPr lang="en-US" sz="800">
                <a:solidFill>
                  <a:schemeClr val="tx1"/>
                </a:solidFill>
              </a:rPr>
              <a:t>: </a:t>
            </a:r>
            <a:r>
              <a:rPr lang="en-US" sz="700">
                <a:solidFill>
                  <a:schemeClr val="tx1"/>
                </a:solidFill>
              </a:rPr>
              <a:t>Beginning working date for deliverable</a:t>
            </a:r>
          </a:p>
          <a:p>
            <a:pPr marL="228600" indent="-228600">
              <a:buFont typeface="+mj-lt"/>
              <a:buAutoNum type="arabicPeriod"/>
            </a:pPr>
            <a:endParaRPr lang="en-US" sz="600">
              <a:solidFill>
                <a:schemeClr val="tx1"/>
              </a:solidFill>
            </a:endParaRPr>
          </a:p>
          <a:p>
            <a:pPr marL="228600" indent="-228600">
              <a:buFont typeface="+mj-lt"/>
              <a:buAutoNum type="arabicPeriod"/>
            </a:pPr>
            <a:r>
              <a:rPr lang="en-US" sz="800" b="1">
                <a:solidFill>
                  <a:schemeClr val="tx1"/>
                </a:solidFill>
              </a:rPr>
              <a:t>Issue Status</a:t>
            </a:r>
            <a:r>
              <a:rPr lang="en-US" sz="800">
                <a:solidFill>
                  <a:schemeClr val="tx1"/>
                </a:solidFill>
              </a:rPr>
              <a:t>: </a:t>
            </a:r>
            <a:r>
              <a:rPr lang="en-US" sz="700">
                <a:solidFill>
                  <a:schemeClr val="tx1"/>
                </a:solidFill>
              </a:rPr>
              <a:t>Indicates deliverables current progress through the development process</a:t>
            </a:r>
          </a:p>
          <a:p>
            <a:pPr marL="228600" indent="-228600">
              <a:buFont typeface="+mj-lt"/>
              <a:buAutoNum type="arabicPeriod"/>
            </a:pPr>
            <a:endParaRPr lang="en-US" sz="600">
              <a:solidFill>
                <a:schemeClr val="tx1"/>
              </a:solidFill>
            </a:endParaRPr>
          </a:p>
          <a:p>
            <a:pPr marL="228600" indent="-228600">
              <a:buFont typeface="+mj-lt"/>
              <a:buAutoNum type="arabicPeriod"/>
            </a:pPr>
            <a:r>
              <a:rPr lang="en-US" sz="800" b="1">
                <a:solidFill>
                  <a:schemeClr val="tx1"/>
                </a:solidFill>
              </a:rPr>
              <a:t>Assignee/Draft Reviewer</a:t>
            </a:r>
            <a:r>
              <a:rPr lang="en-US" sz="800">
                <a:solidFill>
                  <a:schemeClr val="tx1"/>
                </a:solidFill>
              </a:rPr>
              <a:t>: </a:t>
            </a:r>
            <a:r>
              <a:rPr lang="en-US" sz="700">
                <a:solidFill>
                  <a:schemeClr val="tx1"/>
                </a:solidFill>
              </a:rPr>
              <a:t>Corewell SME assigned to ensure training material is complete and correct</a:t>
            </a:r>
          </a:p>
          <a:p>
            <a:pPr marL="228600" indent="-228600">
              <a:buFont typeface="+mj-lt"/>
              <a:buAutoNum type="arabicPeriod"/>
            </a:pPr>
            <a:endParaRPr lang="en-US" sz="600">
              <a:solidFill>
                <a:schemeClr val="tx1"/>
              </a:solidFill>
            </a:endParaRPr>
          </a:p>
          <a:p>
            <a:pPr marL="228600" indent="-228600">
              <a:buFont typeface="+mj-lt"/>
              <a:buAutoNum type="arabicPeriod"/>
            </a:pPr>
            <a:r>
              <a:rPr lang="en-US" sz="800" b="1">
                <a:solidFill>
                  <a:schemeClr val="tx1"/>
                </a:solidFill>
              </a:rPr>
              <a:t>Final Reviewer</a:t>
            </a:r>
            <a:r>
              <a:rPr lang="en-US" sz="800">
                <a:solidFill>
                  <a:schemeClr val="tx1"/>
                </a:solidFill>
              </a:rPr>
              <a:t>: </a:t>
            </a:r>
            <a:r>
              <a:rPr lang="en-US" sz="700">
                <a:solidFill>
                  <a:schemeClr val="tx1"/>
                </a:solidFill>
              </a:rPr>
              <a:t>Corewell Lead who acts as the final approval in the workflow</a:t>
            </a:r>
          </a:p>
          <a:p>
            <a:pPr algn="ctr">
              <a:lnSpc>
                <a:spcPct val="100000"/>
              </a:lnSpc>
            </a:pPr>
            <a:endParaRPr lang="en-US" sz="800"/>
          </a:p>
        </p:txBody>
      </p:sp>
      <p:sp>
        <p:nvSpPr>
          <p:cNvPr id="131" name="Oval 130">
            <a:extLst>
              <a:ext uri="{FF2B5EF4-FFF2-40B4-BE49-F238E27FC236}">
                <a16:creationId xmlns:a16="http://schemas.microsoft.com/office/drawing/2014/main" id="{0DBA005C-9D3E-4A81-A74B-FEA5940A3E49}"/>
              </a:ext>
            </a:extLst>
          </p:cNvPr>
          <p:cNvSpPr/>
          <p:nvPr/>
        </p:nvSpPr>
        <p:spPr>
          <a:xfrm>
            <a:off x="2799751" y="4535791"/>
            <a:ext cx="118688" cy="100338"/>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500">
                <a:solidFill>
                  <a:schemeClr val="tx1"/>
                </a:solidFill>
              </a:rPr>
              <a:t>3</a:t>
            </a:r>
          </a:p>
        </p:txBody>
      </p:sp>
      <p:sp>
        <p:nvSpPr>
          <p:cNvPr id="135" name="Oval 134">
            <a:extLst>
              <a:ext uri="{FF2B5EF4-FFF2-40B4-BE49-F238E27FC236}">
                <a16:creationId xmlns:a16="http://schemas.microsoft.com/office/drawing/2014/main" id="{BBCE308D-B4EB-4BAE-A719-75D79C6D29CB}"/>
              </a:ext>
            </a:extLst>
          </p:cNvPr>
          <p:cNvSpPr/>
          <p:nvPr/>
        </p:nvSpPr>
        <p:spPr>
          <a:xfrm>
            <a:off x="2799751" y="3928545"/>
            <a:ext cx="118688" cy="100338"/>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500">
                <a:solidFill>
                  <a:schemeClr val="tx1"/>
                </a:solidFill>
              </a:rPr>
              <a:t>3</a:t>
            </a:r>
          </a:p>
        </p:txBody>
      </p:sp>
      <p:sp>
        <p:nvSpPr>
          <p:cNvPr id="137" name="Oval 136">
            <a:extLst>
              <a:ext uri="{FF2B5EF4-FFF2-40B4-BE49-F238E27FC236}">
                <a16:creationId xmlns:a16="http://schemas.microsoft.com/office/drawing/2014/main" id="{A50D4C7C-B03B-4585-9A0B-22B608EE906D}"/>
              </a:ext>
            </a:extLst>
          </p:cNvPr>
          <p:cNvSpPr/>
          <p:nvPr/>
        </p:nvSpPr>
        <p:spPr>
          <a:xfrm>
            <a:off x="2799751" y="3610979"/>
            <a:ext cx="118688" cy="100338"/>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500">
                <a:solidFill>
                  <a:schemeClr val="tx1"/>
                </a:solidFill>
              </a:rPr>
              <a:t>3</a:t>
            </a:r>
          </a:p>
        </p:txBody>
      </p:sp>
      <p:sp>
        <p:nvSpPr>
          <p:cNvPr id="139" name="Oval 138">
            <a:extLst>
              <a:ext uri="{FF2B5EF4-FFF2-40B4-BE49-F238E27FC236}">
                <a16:creationId xmlns:a16="http://schemas.microsoft.com/office/drawing/2014/main" id="{B9D7A6A7-2B76-457B-BEA6-93DD0EFD3EB7}"/>
              </a:ext>
            </a:extLst>
          </p:cNvPr>
          <p:cNvSpPr/>
          <p:nvPr/>
        </p:nvSpPr>
        <p:spPr>
          <a:xfrm>
            <a:off x="2787923" y="2595949"/>
            <a:ext cx="118688" cy="100338"/>
          </a:xfrm>
          <a:prstGeom prst="ellipse">
            <a:avLst/>
          </a:prstGeom>
          <a:solidFill>
            <a:srgbClr val="FFC000"/>
          </a:solidFill>
          <a:ln>
            <a:solidFill>
              <a:schemeClr val="bg2"/>
            </a:solid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r>
              <a:rPr lang="en-US" sz="500">
                <a:solidFill>
                  <a:schemeClr val="tx1"/>
                </a:solidFill>
              </a:rPr>
              <a:t>3</a:t>
            </a:r>
          </a:p>
        </p:txBody>
      </p:sp>
      <p:pic>
        <p:nvPicPr>
          <p:cNvPr id="1026" name="Picture 2" descr="Jira Logo and symbol, meaning, history, PNG">
            <a:extLst>
              <a:ext uri="{FF2B5EF4-FFF2-40B4-BE49-F238E27FC236}">
                <a16:creationId xmlns:a16="http://schemas.microsoft.com/office/drawing/2014/main" id="{845C942B-C3C6-42C2-992D-3A38A485D9E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163" b="32077"/>
          <a:stretch/>
        </p:blipFill>
        <p:spPr bwMode="auto">
          <a:xfrm>
            <a:off x="4012289" y="1209288"/>
            <a:ext cx="1962150" cy="62353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Jira Logo and symbol, meaning, history, PNG">
            <a:extLst>
              <a:ext uri="{FF2B5EF4-FFF2-40B4-BE49-F238E27FC236}">
                <a16:creationId xmlns:a16="http://schemas.microsoft.com/office/drawing/2014/main" id="{03BDAB2B-C94E-42CC-BE48-4B57A52E2BB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163" b="32077"/>
          <a:stretch/>
        </p:blipFill>
        <p:spPr bwMode="auto">
          <a:xfrm>
            <a:off x="870099" y="3096558"/>
            <a:ext cx="501501" cy="15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9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BBD9196-C40A-4507-A110-E02D77BE88EF}"/>
              </a:ext>
            </a:extLst>
          </p:cNvPr>
          <p:cNvSpPr/>
          <p:nvPr/>
        </p:nvSpPr>
        <p:spPr>
          <a:xfrm>
            <a:off x="566871" y="1171805"/>
            <a:ext cx="8267028" cy="3214935"/>
          </a:xfrm>
          <a:prstGeom prst="roundRect">
            <a:avLst/>
          </a:prstGeom>
          <a:solidFill>
            <a:schemeClr val="accent3"/>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73" name="Title 1"/>
          <p:cNvSpPr>
            <a:spLocks noGrp="1"/>
          </p:cNvSpPr>
          <p:nvPr>
            <p:ph type="title"/>
          </p:nvPr>
        </p:nvSpPr>
        <p:spPr>
          <a:xfrm>
            <a:off x="411480" y="91440"/>
            <a:ext cx="10972800" cy="539496"/>
          </a:xfrm>
        </p:spPr>
        <p:txBody>
          <a:bodyPr/>
          <a:lstStyle/>
          <a:p>
            <a:r>
              <a:rPr lang="en-US"/>
              <a:t>Training Development Approach – New Content</a:t>
            </a:r>
          </a:p>
        </p:txBody>
      </p:sp>
      <p:sp>
        <p:nvSpPr>
          <p:cNvPr id="64" name="Content Placeholder 9"/>
          <p:cNvSpPr>
            <a:spLocks noGrp="1"/>
          </p:cNvSpPr>
          <p:nvPr>
            <p:ph idx="1"/>
          </p:nvPr>
        </p:nvSpPr>
        <p:spPr>
          <a:xfrm>
            <a:off x="713232" y="649224"/>
            <a:ext cx="7717536" cy="274320"/>
          </a:xfrm>
        </p:spPr>
        <p:txBody>
          <a:bodyPr>
            <a:noAutofit/>
          </a:bodyPr>
          <a:lstStyle/>
          <a:p>
            <a:pPr marL="0" indent="0">
              <a:buNone/>
            </a:pPr>
            <a:r>
              <a:rPr lang="en-US" sz="900" b="1">
                <a:solidFill>
                  <a:srgbClr val="000000"/>
                </a:solidFill>
                <a:sym typeface="Arial"/>
              </a:rPr>
              <a:t>The training material development process is comprehensive and repeatable. This process includes quality review. Prior to the capturing process, functional areas will be responsible for ensuring that data is staged, security roles have been tested, and recommended paths to complete each business process have been defined and approved.</a:t>
            </a:r>
          </a:p>
          <a:p>
            <a:pPr marL="0" indent="0">
              <a:buNone/>
            </a:pPr>
            <a:endParaRPr lang="en-US"/>
          </a:p>
        </p:txBody>
      </p:sp>
      <p:cxnSp>
        <p:nvCxnSpPr>
          <p:cNvPr id="3" name="Straight Connector 2">
            <a:extLst>
              <a:ext uri="{FF2B5EF4-FFF2-40B4-BE49-F238E27FC236}">
                <a16:creationId xmlns:a16="http://schemas.microsoft.com/office/drawing/2014/main" id="{A1C61481-721E-4034-8613-C9258F632B29}"/>
              </a:ext>
            </a:extLst>
          </p:cNvPr>
          <p:cNvCxnSpPr>
            <a:cxnSpLocks/>
          </p:cNvCxnSpPr>
          <p:nvPr/>
        </p:nvCxnSpPr>
        <p:spPr>
          <a:xfrm>
            <a:off x="567123" y="1171805"/>
            <a:ext cx="816102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E04D24-8B7A-414A-9843-E40E9B55A6E0}"/>
              </a:ext>
            </a:extLst>
          </p:cNvPr>
          <p:cNvSpPr/>
          <p:nvPr/>
        </p:nvSpPr>
        <p:spPr>
          <a:xfrm>
            <a:off x="5602082" y="1495298"/>
            <a:ext cx="960120" cy="603504"/>
          </a:xfrm>
          <a:prstGeom prst="rect">
            <a:avLst/>
          </a:prstGeom>
          <a:solidFill>
            <a:srgbClr val="E87722"/>
          </a:solidFill>
          <a:ln w="9525">
            <a:solidFill>
              <a:srgbClr val="E8772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Develop/revise training materials and post draft content to JIRA for review</a:t>
            </a:r>
          </a:p>
        </p:txBody>
      </p:sp>
      <p:sp>
        <p:nvSpPr>
          <p:cNvPr id="26" name="Rectangle 25">
            <a:extLst>
              <a:ext uri="{FF2B5EF4-FFF2-40B4-BE49-F238E27FC236}">
                <a16:creationId xmlns:a16="http://schemas.microsoft.com/office/drawing/2014/main" id="{D0FA9335-0496-49E9-B56A-6B5BD0BB5634}"/>
              </a:ext>
            </a:extLst>
          </p:cNvPr>
          <p:cNvSpPr/>
          <p:nvPr/>
        </p:nvSpPr>
        <p:spPr>
          <a:xfrm>
            <a:off x="4208106" y="2118767"/>
            <a:ext cx="1020475" cy="603607"/>
          </a:xfrm>
          <a:prstGeom prst="rect">
            <a:avLst/>
          </a:prstGeom>
          <a:solidFill>
            <a:srgbClr val="005ABF"/>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Capture recommended path to complete each curriculum task</a:t>
            </a:r>
          </a:p>
        </p:txBody>
      </p:sp>
      <p:sp>
        <p:nvSpPr>
          <p:cNvPr id="30" name="Content Placeholder 9">
            <a:extLst>
              <a:ext uri="{FF2B5EF4-FFF2-40B4-BE49-F238E27FC236}">
                <a16:creationId xmlns:a16="http://schemas.microsoft.com/office/drawing/2014/main" id="{43A936A4-D355-45AC-9CFD-34037D59A387}"/>
              </a:ext>
            </a:extLst>
          </p:cNvPr>
          <p:cNvSpPr txBox="1">
            <a:spLocks/>
          </p:cNvSpPr>
          <p:nvPr/>
        </p:nvSpPr>
        <p:spPr bwMode="auto">
          <a:xfrm>
            <a:off x="6466529" y="2924431"/>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C00000"/>
                </a:solidFill>
              </a:rPr>
              <a:t>N</a:t>
            </a:r>
          </a:p>
        </p:txBody>
      </p:sp>
      <p:sp>
        <p:nvSpPr>
          <p:cNvPr id="31" name="Rounded Rectangle 94">
            <a:extLst>
              <a:ext uri="{FF2B5EF4-FFF2-40B4-BE49-F238E27FC236}">
                <a16:creationId xmlns:a16="http://schemas.microsoft.com/office/drawing/2014/main" id="{97036EA9-386F-4CB8-AE0C-C9EDC420E974}"/>
              </a:ext>
            </a:extLst>
          </p:cNvPr>
          <p:cNvSpPr/>
          <p:nvPr/>
        </p:nvSpPr>
        <p:spPr>
          <a:xfrm>
            <a:off x="7586352" y="1502041"/>
            <a:ext cx="1174338" cy="549554"/>
          </a:xfrm>
          <a:prstGeom prst="roundRect">
            <a:avLst/>
          </a:prstGeom>
          <a:solidFill>
            <a:srgbClr val="E87722"/>
          </a:solidFill>
          <a:ln w="9525">
            <a:solidFill>
              <a:srgbClr val="E8772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Prepare for publishing to  HealthStream / ServiceNow</a:t>
            </a:r>
            <a:endParaRPr lang="en-US" sz="675" b="1">
              <a:solidFill>
                <a:schemeClr val="bg1"/>
              </a:solidFill>
            </a:endParaRPr>
          </a:p>
        </p:txBody>
      </p:sp>
      <p:cxnSp>
        <p:nvCxnSpPr>
          <p:cNvPr id="41" name="Elbow Connector 25">
            <a:extLst>
              <a:ext uri="{FF2B5EF4-FFF2-40B4-BE49-F238E27FC236}">
                <a16:creationId xmlns:a16="http://schemas.microsoft.com/office/drawing/2014/main" id="{0993FEB8-D995-4EF3-BB11-903B4A307C7D}"/>
              </a:ext>
            </a:extLst>
          </p:cNvPr>
          <p:cNvCxnSpPr>
            <a:cxnSpLocks/>
            <a:stCxn id="29" idx="2"/>
            <a:endCxn id="46" idx="3"/>
          </p:cNvCxnSpPr>
          <p:nvPr/>
        </p:nvCxnSpPr>
        <p:spPr>
          <a:xfrm rot="5400000">
            <a:off x="6256440" y="2867392"/>
            <a:ext cx="158506" cy="784477"/>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A7F982E-B9A8-421C-977A-B38D560B9639}"/>
              </a:ext>
            </a:extLst>
          </p:cNvPr>
          <p:cNvSpPr/>
          <p:nvPr/>
        </p:nvSpPr>
        <p:spPr>
          <a:xfrm>
            <a:off x="82321" y="1170678"/>
            <a:ext cx="392829" cy="1486895"/>
          </a:xfrm>
          <a:prstGeom prst="roundRect">
            <a:avLst/>
          </a:prstGeom>
          <a:solidFill>
            <a:srgbClr val="E87722"/>
          </a:solidFill>
          <a:ln w="9525">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en-US" sz="900" b="1">
                <a:solidFill>
                  <a:prstClr val="white"/>
                </a:solidFill>
              </a:rPr>
              <a:t>KPMG Training Team</a:t>
            </a:r>
          </a:p>
        </p:txBody>
      </p:sp>
      <p:sp>
        <p:nvSpPr>
          <p:cNvPr id="69" name="Rectangle: Rounded Corners 68">
            <a:extLst>
              <a:ext uri="{FF2B5EF4-FFF2-40B4-BE49-F238E27FC236}">
                <a16:creationId xmlns:a16="http://schemas.microsoft.com/office/drawing/2014/main" id="{73D0E5B2-BC05-44E2-8F9B-6F7D2FACD725}"/>
              </a:ext>
            </a:extLst>
          </p:cNvPr>
          <p:cNvSpPr/>
          <p:nvPr/>
        </p:nvSpPr>
        <p:spPr>
          <a:xfrm>
            <a:off x="82321" y="2762662"/>
            <a:ext cx="391167" cy="1624079"/>
          </a:xfrm>
          <a:prstGeom prst="roundRect">
            <a:avLst/>
          </a:prstGeom>
          <a:solidFill>
            <a:schemeClr val="accent4">
              <a:lumMod val="2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en-US" sz="900" b="1">
                <a:solidFill>
                  <a:prstClr val="white"/>
                </a:solidFill>
              </a:rPr>
              <a:t>Corewell Health SMEs</a:t>
            </a:r>
          </a:p>
        </p:txBody>
      </p:sp>
      <p:cxnSp>
        <p:nvCxnSpPr>
          <p:cNvPr id="77" name="Elbow Connector 25">
            <a:extLst>
              <a:ext uri="{FF2B5EF4-FFF2-40B4-BE49-F238E27FC236}">
                <a16:creationId xmlns:a16="http://schemas.microsoft.com/office/drawing/2014/main" id="{2EBE188C-6A2C-4D5C-8EF5-BBB9B4AD18B4}"/>
              </a:ext>
            </a:extLst>
          </p:cNvPr>
          <p:cNvCxnSpPr>
            <a:cxnSpLocks/>
            <a:stCxn id="29" idx="3"/>
            <a:endCxn id="44" idx="1"/>
          </p:cNvCxnSpPr>
          <p:nvPr/>
        </p:nvCxnSpPr>
        <p:spPr>
          <a:xfrm>
            <a:off x="7471371" y="2878625"/>
            <a:ext cx="282798" cy="460258"/>
          </a:xfrm>
          <a:prstGeom prst="bentConnector3">
            <a:avLst>
              <a:gd name="adj1" fmla="val 50000"/>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
        <p:nvSpPr>
          <p:cNvPr id="29" name="Diamond 28">
            <a:extLst>
              <a:ext uri="{FF2B5EF4-FFF2-40B4-BE49-F238E27FC236}">
                <a16:creationId xmlns:a16="http://schemas.microsoft.com/office/drawing/2014/main" id="{B5516C19-C837-4C70-A761-D348988309CD}"/>
              </a:ext>
            </a:extLst>
          </p:cNvPr>
          <p:cNvSpPr/>
          <p:nvPr/>
        </p:nvSpPr>
        <p:spPr>
          <a:xfrm>
            <a:off x="5984490" y="2576873"/>
            <a:ext cx="1486881" cy="603504"/>
          </a:xfrm>
          <a:prstGeom prst="diamond">
            <a:avLst/>
          </a:prstGeom>
          <a:solidFill>
            <a:schemeClr val="accent4">
              <a:lumMod val="25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75" b="1">
                <a:solidFill>
                  <a:prstClr val="white"/>
                </a:solidFill>
              </a:rPr>
              <a:t>Content is ready for approval</a:t>
            </a:r>
          </a:p>
        </p:txBody>
      </p:sp>
      <p:cxnSp>
        <p:nvCxnSpPr>
          <p:cNvPr id="104" name="Elbow Connector 25">
            <a:extLst>
              <a:ext uri="{FF2B5EF4-FFF2-40B4-BE49-F238E27FC236}">
                <a16:creationId xmlns:a16="http://schemas.microsoft.com/office/drawing/2014/main" id="{A919550C-27BF-437D-9159-65E36C1A8175}"/>
              </a:ext>
            </a:extLst>
          </p:cNvPr>
          <p:cNvCxnSpPr>
            <a:cxnSpLocks/>
            <a:stCxn id="26" idx="3"/>
            <a:endCxn id="18" idx="1"/>
          </p:cNvCxnSpPr>
          <p:nvPr/>
        </p:nvCxnSpPr>
        <p:spPr>
          <a:xfrm flipV="1">
            <a:off x="5228581" y="1797050"/>
            <a:ext cx="373501" cy="623521"/>
          </a:xfrm>
          <a:prstGeom prst="bentConnector3">
            <a:avLst>
              <a:gd name="adj1" fmla="val 50000"/>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cxnSp>
        <p:nvCxnSpPr>
          <p:cNvPr id="107" name="Elbow Connector 25">
            <a:extLst>
              <a:ext uri="{FF2B5EF4-FFF2-40B4-BE49-F238E27FC236}">
                <a16:creationId xmlns:a16="http://schemas.microsoft.com/office/drawing/2014/main" id="{CE975F2E-22B2-4F09-89B7-756DD53C4B2E}"/>
              </a:ext>
            </a:extLst>
          </p:cNvPr>
          <p:cNvCxnSpPr>
            <a:cxnSpLocks/>
            <a:stCxn id="18" idx="3"/>
            <a:endCxn id="29" idx="0"/>
          </p:cNvCxnSpPr>
          <p:nvPr/>
        </p:nvCxnSpPr>
        <p:spPr>
          <a:xfrm>
            <a:off x="6562202" y="1797050"/>
            <a:ext cx="165729" cy="779823"/>
          </a:xfrm>
          <a:prstGeom prst="bentConnector2">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
        <p:nvSpPr>
          <p:cNvPr id="109" name="Content Placeholder 9">
            <a:extLst>
              <a:ext uri="{FF2B5EF4-FFF2-40B4-BE49-F238E27FC236}">
                <a16:creationId xmlns:a16="http://schemas.microsoft.com/office/drawing/2014/main" id="{DB193948-BF90-463B-9A66-5C1DBA07CD0F}"/>
              </a:ext>
            </a:extLst>
          </p:cNvPr>
          <p:cNvSpPr txBox="1">
            <a:spLocks/>
          </p:cNvSpPr>
          <p:nvPr/>
        </p:nvSpPr>
        <p:spPr bwMode="auto">
          <a:xfrm>
            <a:off x="7383985" y="2705615"/>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4472C4"/>
                </a:solidFill>
              </a:rPr>
              <a:t>Y</a:t>
            </a:r>
          </a:p>
        </p:txBody>
      </p:sp>
      <p:sp>
        <p:nvSpPr>
          <p:cNvPr id="133" name="TextBox 132">
            <a:extLst>
              <a:ext uri="{FF2B5EF4-FFF2-40B4-BE49-F238E27FC236}">
                <a16:creationId xmlns:a16="http://schemas.microsoft.com/office/drawing/2014/main" id="{CF297BC2-7666-41C9-B478-77FD9F6FB127}"/>
              </a:ext>
            </a:extLst>
          </p:cNvPr>
          <p:cNvSpPr txBox="1"/>
          <p:nvPr/>
        </p:nvSpPr>
        <p:spPr>
          <a:xfrm>
            <a:off x="633632" y="1930862"/>
            <a:ext cx="527467" cy="207749"/>
          </a:xfrm>
          <a:prstGeom prst="rect">
            <a:avLst/>
          </a:prstGeom>
          <a:noFill/>
        </p:spPr>
        <p:txBody>
          <a:bodyPr wrap="square" rtlCol="0">
            <a:spAutoFit/>
          </a:bodyPr>
          <a:lstStyle/>
          <a:p>
            <a:r>
              <a:rPr lang="en-US" sz="750" b="1"/>
              <a:t>START</a:t>
            </a:r>
          </a:p>
        </p:txBody>
      </p:sp>
      <p:sp>
        <p:nvSpPr>
          <p:cNvPr id="134" name="TextBox 133">
            <a:extLst>
              <a:ext uri="{FF2B5EF4-FFF2-40B4-BE49-F238E27FC236}">
                <a16:creationId xmlns:a16="http://schemas.microsoft.com/office/drawing/2014/main" id="{880DE7E8-C87C-4AA5-8F6C-8AA4E9510890}"/>
              </a:ext>
            </a:extLst>
          </p:cNvPr>
          <p:cNvSpPr txBox="1"/>
          <p:nvPr/>
        </p:nvSpPr>
        <p:spPr>
          <a:xfrm>
            <a:off x="8252282" y="1330844"/>
            <a:ext cx="480556" cy="207749"/>
          </a:xfrm>
          <a:prstGeom prst="rect">
            <a:avLst/>
          </a:prstGeom>
          <a:noFill/>
        </p:spPr>
        <p:txBody>
          <a:bodyPr wrap="square" rtlCol="0">
            <a:spAutoFit/>
          </a:bodyPr>
          <a:lstStyle/>
          <a:p>
            <a:r>
              <a:rPr lang="en-US" sz="750" b="1"/>
              <a:t>STOP</a:t>
            </a:r>
          </a:p>
        </p:txBody>
      </p:sp>
      <p:sp>
        <p:nvSpPr>
          <p:cNvPr id="152" name="Rounded Rectangle 94">
            <a:extLst>
              <a:ext uri="{FF2B5EF4-FFF2-40B4-BE49-F238E27FC236}">
                <a16:creationId xmlns:a16="http://schemas.microsoft.com/office/drawing/2014/main" id="{5246DC6E-0F07-4558-BB44-3D283959B720}"/>
              </a:ext>
            </a:extLst>
          </p:cNvPr>
          <p:cNvSpPr/>
          <p:nvPr/>
        </p:nvSpPr>
        <p:spPr>
          <a:xfrm>
            <a:off x="1574977" y="2762662"/>
            <a:ext cx="1161953"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700" b="1">
                <a:solidFill>
                  <a:prstClr val="white"/>
                </a:solidFill>
              </a:rPr>
              <a:t>Content is scripted by SME for development</a:t>
            </a:r>
          </a:p>
        </p:txBody>
      </p:sp>
      <p:cxnSp>
        <p:nvCxnSpPr>
          <p:cNvPr id="203" name="Elbow Connector 25">
            <a:extLst>
              <a:ext uri="{FF2B5EF4-FFF2-40B4-BE49-F238E27FC236}">
                <a16:creationId xmlns:a16="http://schemas.microsoft.com/office/drawing/2014/main" id="{F187B01F-921C-4E41-9546-1794ED46A4E7}"/>
              </a:ext>
            </a:extLst>
          </p:cNvPr>
          <p:cNvCxnSpPr>
            <a:cxnSpLocks/>
            <a:stCxn id="43" idx="0"/>
            <a:endCxn id="26" idx="1"/>
          </p:cNvCxnSpPr>
          <p:nvPr/>
        </p:nvCxnSpPr>
        <p:spPr>
          <a:xfrm rot="5400000" flipH="1" flipV="1">
            <a:off x="3910656" y="2360124"/>
            <a:ext cx="237003" cy="357898"/>
          </a:xfrm>
          <a:prstGeom prst="bentConnector2">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
        <p:nvSpPr>
          <p:cNvPr id="43" name="Rounded Rectangle 94">
            <a:extLst>
              <a:ext uri="{FF2B5EF4-FFF2-40B4-BE49-F238E27FC236}">
                <a16:creationId xmlns:a16="http://schemas.microsoft.com/office/drawing/2014/main" id="{FDA14576-A511-4F99-8B48-D2A6F0D8249A}"/>
              </a:ext>
            </a:extLst>
          </p:cNvPr>
          <p:cNvSpPr/>
          <p:nvPr/>
        </p:nvSpPr>
        <p:spPr>
          <a:xfrm>
            <a:off x="2883313" y="2657574"/>
            <a:ext cx="1933789" cy="759732"/>
          </a:xfrm>
          <a:prstGeom prst="flowChartDecision">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schemeClr val="bg1"/>
                </a:solidFill>
              </a:rPr>
              <a:t>Data is staged, security roles have been tested, happy path established</a:t>
            </a:r>
          </a:p>
        </p:txBody>
      </p:sp>
      <p:cxnSp>
        <p:nvCxnSpPr>
          <p:cNvPr id="45" name="Elbow Connector 25">
            <a:extLst>
              <a:ext uri="{FF2B5EF4-FFF2-40B4-BE49-F238E27FC236}">
                <a16:creationId xmlns:a16="http://schemas.microsoft.com/office/drawing/2014/main" id="{AEA3C839-87B6-484D-819C-9C9859279498}"/>
              </a:ext>
            </a:extLst>
          </p:cNvPr>
          <p:cNvCxnSpPr>
            <a:cxnSpLocks/>
            <a:stCxn id="43" idx="2"/>
            <a:endCxn id="152" idx="2"/>
          </p:cNvCxnSpPr>
          <p:nvPr/>
        </p:nvCxnSpPr>
        <p:spPr>
          <a:xfrm rot="5400000" flipH="1">
            <a:off x="2950536" y="2517635"/>
            <a:ext cx="105089" cy="1694254"/>
          </a:xfrm>
          <a:prstGeom prst="bentConnector3">
            <a:avLst>
              <a:gd name="adj1" fmla="val -21753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9">
            <a:extLst>
              <a:ext uri="{FF2B5EF4-FFF2-40B4-BE49-F238E27FC236}">
                <a16:creationId xmlns:a16="http://schemas.microsoft.com/office/drawing/2014/main" id="{4DD77584-B468-41A1-8824-235F63717B99}"/>
              </a:ext>
            </a:extLst>
          </p:cNvPr>
          <p:cNvSpPr txBox="1">
            <a:spLocks/>
          </p:cNvSpPr>
          <p:nvPr/>
        </p:nvSpPr>
        <p:spPr bwMode="auto">
          <a:xfrm>
            <a:off x="3599450" y="3407418"/>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C00000"/>
                </a:solidFill>
              </a:rPr>
              <a:t>N</a:t>
            </a:r>
          </a:p>
        </p:txBody>
      </p:sp>
      <p:sp>
        <p:nvSpPr>
          <p:cNvPr id="48" name="Content Placeholder 9">
            <a:extLst>
              <a:ext uri="{FF2B5EF4-FFF2-40B4-BE49-F238E27FC236}">
                <a16:creationId xmlns:a16="http://schemas.microsoft.com/office/drawing/2014/main" id="{D5EBB756-BE34-4E4A-A673-EBE588F28D69}"/>
              </a:ext>
            </a:extLst>
          </p:cNvPr>
          <p:cNvSpPr txBox="1">
            <a:spLocks/>
          </p:cNvSpPr>
          <p:nvPr/>
        </p:nvSpPr>
        <p:spPr bwMode="auto">
          <a:xfrm>
            <a:off x="3809587" y="2522657"/>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4472C4"/>
                </a:solidFill>
              </a:rPr>
              <a:t>Y</a:t>
            </a:r>
          </a:p>
        </p:txBody>
      </p:sp>
      <p:cxnSp>
        <p:nvCxnSpPr>
          <p:cNvPr id="50" name="Elbow Connector 25">
            <a:extLst>
              <a:ext uri="{FF2B5EF4-FFF2-40B4-BE49-F238E27FC236}">
                <a16:creationId xmlns:a16="http://schemas.microsoft.com/office/drawing/2014/main" id="{965CC676-708A-4A10-9FD5-6951B258F2B8}"/>
              </a:ext>
            </a:extLst>
          </p:cNvPr>
          <p:cNvCxnSpPr>
            <a:cxnSpLocks/>
            <a:stCxn id="65" idx="2"/>
          </p:cNvCxnSpPr>
          <p:nvPr/>
        </p:nvCxnSpPr>
        <p:spPr>
          <a:xfrm rot="16200000" flipH="1">
            <a:off x="1249350" y="2711812"/>
            <a:ext cx="315066" cy="336190"/>
          </a:xfrm>
          <a:prstGeom prst="bentConnector2">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
        <p:nvSpPr>
          <p:cNvPr id="65" name="Rectangle: Rounded Corners 64">
            <a:extLst>
              <a:ext uri="{FF2B5EF4-FFF2-40B4-BE49-F238E27FC236}">
                <a16:creationId xmlns:a16="http://schemas.microsoft.com/office/drawing/2014/main" id="{9F7DAAA3-D226-46D8-865F-BE0087AAAA65}"/>
              </a:ext>
            </a:extLst>
          </p:cNvPr>
          <p:cNvSpPr/>
          <p:nvPr/>
        </p:nvSpPr>
        <p:spPr>
          <a:xfrm>
            <a:off x="704475" y="2115856"/>
            <a:ext cx="1068626" cy="606518"/>
          </a:xfrm>
          <a:prstGeom prst="roundRect">
            <a:avLst/>
          </a:prstGeom>
          <a:solidFill>
            <a:srgbClr val="005ABF"/>
          </a:solidFill>
          <a:ln w="9525">
            <a:solidFill>
              <a:srgbClr val="2B889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700" b="1">
                <a:solidFill>
                  <a:prstClr val="white"/>
                </a:solidFill>
              </a:rPr>
              <a:t>SME proposes new learning content for Training</a:t>
            </a:r>
          </a:p>
        </p:txBody>
      </p:sp>
      <p:sp>
        <p:nvSpPr>
          <p:cNvPr id="80" name="Content Placeholder 9">
            <a:extLst>
              <a:ext uri="{FF2B5EF4-FFF2-40B4-BE49-F238E27FC236}">
                <a16:creationId xmlns:a16="http://schemas.microsoft.com/office/drawing/2014/main" id="{5FFEF04C-C687-43D9-BF8A-24CD965C5123}"/>
              </a:ext>
            </a:extLst>
          </p:cNvPr>
          <p:cNvSpPr txBox="1">
            <a:spLocks/>
          </p:cNvSpPr>
          <p:nvPr/>
        </p:nvSpPr>
        <p:spPr bwMode="auto">
          <a:xfrm>
            <a:off x="6552547" y="3164295"/>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C00000"/>
                </a:solidFill>
              </a:rPr>
              <a:t>N</a:t>
            </a:r>
          </a:p>
        </p:txBody>
      </p:sp>
      <p:sp>
        <p:nvSpPr>
          <p:cNvPr id="19" name="TextBox 18">
            <a:extLst>
              <a:ext uri="{FF2B5EF4-FFF2-40B4-BE49-F238E27FC236}">
                <a16:creationId xmlns:a16="http://schemas.microsoft.com/office/drawing/2014/main" id="{0D937CA4-769E-4E7D-BFF6-A418E8979BC4}"/>
              </a:ext>
            </a:extLst>
          </p:cNvPr>
          <p:cNvSpPr txBox="1"/>
          <p:nvPr/>
        </p:nvSpPr>
        <p:spPr>
          <a:xfrm>
            <a:off x="382084" y="4386742"/>
            <a:ext cx="6262982" cy="196208"/>
          </a:xfrm>
          <a:prstGeom prst="rect">
            <a:avLst/>
          </a:prstGeom>
          <a:noFill/>
        </p:spPr>
        <p:txBody>
          <a:bodyPr wrap="square" rtlCol="0">
            <a:spAutoFit/>
          </a:bodyPr>
          <a:lstStyle/>
          <a:p>
            <a:r>
              <a:rPr lang="en-US" sz="675">
                <a:solidFill>
                  <a:schemeClr val="bg2">
                    <a:lumMod val="10000"/>
                  </a:schemeClr>
                </a:solidFill>
              </a:rPr>
              <a:t>Note: Status tracking and approvals for content will occur in JIRA.</a:t>
            </a:r>
            <a:endParaRPr lang="en-US" sz="825"/>
          </a:p>
        </p:txBody>
      </p:sp>
      <p:sp>
        <p:nvSpPr>
          <p:cNvPr id="44" name="Rounded Rectangle 94">
            <a:extLst>
              <a:ext uri="{FF2B5EF4-FFF2-40B4-BE49-F238E27FC236}">
                <a16:creationId xmlns:a16="http://schemas.microsoft.com/office/drawing/2014/main" id="{6C257873-4B06-4D19-BF3F-742AF0A8211F}"/>
              </a:ext>
            </a:extLst>
          </p:cNvPr>
          <p:cNvSpPr/>
          <p:nvPr/>
        </p:nvSpPr>
        <p:spPr>
          <a:xfrm>
            <a:off x="7754169" y="3064105"/>
            <a:ext cx="822960"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Provide sign off in JIRA</a:t>
            </a:r>
          </a:p>
        </p:txBody>
      </p:sp>
      <p:sp>
        <p:nvSpPr>
          <p:cNvPr id="46" name="Rounded Rectangle 94">
            <a:extLst>
              <a:ext uri="{FF2B5EF4-FFF2-40B4-BE49-F238E27FC236}">
                <a16:creationId xmlns:a16="http://schemas.microsoft.com/office/drawing/2014/main" id="{5E49693E-6C82-4DEE-B23B-CAFE4EAE22E4}"/>
              </a:ext>
            </a:extLst>
          </p:cNvPr>
          <p:cNvSpPr/>
          <p:nvPr/>
        </p:nvSpPr>
        <p:spPr>
          <a:xfrm>
            <a:off x="4914754" y="3064105"/>
            <a:ext cx="1028700"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Provide feedback in JIRA</a:t>
            </a:r>
          </a:p>
        </p:txBody>
      </p:sp>
      <p:cxnSp>
        <p:nvCxnSpPr>
          <p:cNvPr id="51" name="Elbow Connector 25">
            <a:extLst>
              <a:ext uri="{FF2B5EF4-FFF2-40B4-BE49-F238E27FC236}">
                <a16:creationId xmlns:a16="http://schemas.microsoft.com/office/drawing/2014/main" id="{4C272B7F-E3EC-4D90-BACC-DAEE4385B62A}"/>
              </a:ext>
            </a:extLst>
          </p:cNvPr>
          <p:cNvCxnSpPr>
            <a:cxnSpLocks/>
            <a:stCxn id="46" idx="0"/>
            <a:endCxn id="18" idx="2"/>
          </p:cNvCxnSpPr>
          <p:nvPr/>
        </p:nvCxnSpPr>
        <p:spPr>
          <a:xfrm rot="5400000" flipH="1" flipV="1">
            <a:off x="5272972" y="2254936"/>
            <a:ext cx="965303" cy="653038"/>
          </a:xfrm>
          <a:prstGeom prst="bentConnector3">
            <a:avLst>
              <a:gd name="adj1" fmla="val 50000"/>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9C6516D-5653-43A8-BEBE-64BB643596D7}"/>
              </a:ext>
            </a:extLst>
          </p:cNvPr>
          <p:cNvCxnSpPr>
            <a:cxnSpLocks/>
            <a:stCxn id="152" idx="3"/>
            <a:endCxn id="43" idx="1"/>
          </p:cNvCxnSpPr>
          <p:nvPr/>
        </p:nvCxnSpPr>
        <p:spPr>
          <a:xfrm>
            <a:off x="2736930" y="3037440"/>
            <a:ext cx="146383" cy="0"/>
          </a:xfrm>
          <a:prstGeom prst="straightConnector1">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629D6384-F052-4202-ABE2-BEE1830BED90}"/>
              </a:ext>
            </a:extLst>
          </p:cNvPr>
          <p:cNvCxnSpPr>
            <a:cxnSpLocks/>
            <a:stCxn id="44" idx="0"/>
            <a:endCxn id="31" idx="2"/>
          </p:cNvCxnSpPr>
          <p:nvPr/>
        </p:nvCxnSpPr>
        <p:spPr>
          <a:xfrm flipV="1">
            <a:off x="8165649" y="2051595"/>
            <a:ext cx="7872" cy="1012510"/>
          </a:xfrm>
          <a:prstGeom prst="straightConnector1">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1907101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3BBD9196-C40A-4507-A110-E02D77BE88EF}"/>
              </a:ext>
            </a:extLst>
          </p:cNvPr>
          <p:cNvSpPr/>
          <p:nvPr/>
        </p:nvSpPr>
        <p:spPr>
          <a:xfrm>
            <a:off x="566636" y="1169710"/>
            <a:ext cx="8267028" cy="3214931"/>
          </a:xfrm>
          <a:prstGeom prst="roundRect">
            <a:avLst/>
          </a:prstGeom>
          <a:solidFill>
            <a:schemeClr val="accent3"/>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sp>
        <p:nvSpPr>
          <p:cNvPr id="73" name="Title 1"/>
          <p:cNvSpPr>
            <a:spLocks noGrp="1"/>
          </p:cNvSpPr>
          <p:nvPr>
            <p:ph type="title"/>
          </p:nvPr>
        </p:nvSpPr>
        <p:spPr>
          <a:xfrm>
            <a:off x="411480" y="91440"/>
            <a:ext cx="10972800" cy="539496"/>
          </a:xfrm>
        </p:spPr>
        <p:txBody>
          <a:bodyPr/>
          <a:lstStyle/>
          <a:p>
            <a:r>
              <a:rPr lang="en-US"/>
              <a:t>Training Development Approach – Legacy Content</a:t>
            </a:r>
          </a:p>
        </p:txBody>
      </p:sp>
      <p:sp>
        <p:nvSpPr>
          <p:cNvPr id="64" name="Content Placeholder 9"/>
          <p:cNvSpPr>
            <a:spLocks noGrp="1"/>
          </p:cNvSpPr>
          <p:nvPr>
            <p:ph idx="1"/>
          </p:nvPr>
        </p:nvSpPr>
        <p:spPr>
          <a:xfrm>
            <a:off x="713232" y="649224"/>
            <a:ext cx="7717536" cy="274320"/>
          </a:xfrm>
        </p:spPr>
        <p:txBody>
          <a:bodyPr>
            <a:noAutofit/>
          </a:bodyPr>
          <a:lstStyle/>
          <a:p>
            <a:pPr marL="0" indent="0">
              <a:buNone/>
            </a:pPr>
            <a:r>
              <a:rPr lang="en-US" sz="900" b="1">
                <a:solidFill>
                  <a:srgbClr val="000000"/>
                </a:solidFill>
                <a:sym typeface="Arial"/>
              </a:rPr>
              <a:t>The training material development process is comprehensive and repeatable. This process includes quality review. Prior to the capturing process, functional areas will be responsible for ensuring that data is staged, security roles have been tested, and recommended paths to complete each business process have been defined and approved.</a:t>
            </a:r>
          </a:p>
          <a:p>
            <a:pPr marL="0" indent="0">
              <a:buNone/>
            </a:pPr>
            <a:endParaRPr lang="en-US"/>
          </a:p>
        </p:txBody>
      </p:sp>
      <p:cxnSp>
        <p:nvCxnSpPr>
          <p:cNvPr id="3" name="Straight Connector 2">
            <a:extLst>
              <a:ext uri="{FF2B5EF4-FFF2-40B4-BE49-F238E27FC236}">
                <a16:creationId xmlns:a16="http://schemas.microsoft.com/office/drawing/2014/main" id="{A1C61481-721E-4034-8613-C9258F632B29}"/>
              </a:ext>
            </a:extLst>
          </p:cNvPr>
          <p:cNvCxnSpPr>
            <a:cxnSpLocks/>
          </p:cNvCxnSpPr>
          <p:nvPr/>
        </p:nvCxnSpPr>
        <p:spPr>
          <a:xfrm>
            <a:off x="567123" y="1171805"/>
            <a:ext cx="816102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E04D24-8B7A-414A-9843-E40E9B55A6E0}"/>
              </a:ext>
            </a:extLst>
          </p:cNvPr>
          <p:cNvSpPr/>
          <p:nvPr/>
        </p:nvSpPr>
        <p:spPr>
          <a:xfrm>
            <a:off x="5701658" y="1475192"/>
            <a:ext cx="960120" cy="603504"/>
          </a:xfrm>
          <a:prstGeom prst="rect">
            <a:avLst/>
          </a:prstGeom>
          <a:solidFill>
            <a:srgbClr val="E87722"/>
          </a:solidFill>
          <a:ln w="9525">
            <a:solidFill>
              <a:srgbClr val="E8772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Develop/revise training materials and post draft content to JIRA for review</a:t>
            </a:r>
          </a:p>
        </p:txBody>
      </p:sp>
      <p:sp>
        <p:nvSpPr>
          <p:cNvPr id="26" name="Rectangle 25">
            <a:extLst>
              <a:ext uri="{FF2B5EF4-FFF2-40B4-BE49-F238E27FC236}">
                <a16:creationId xmlns:a16="http://schemas.microsoft.com/office/drawing/2014/main" id="{D0FA9335-0496-49E9-B56A-6B5BD0BB5634}"/>
              </a:ext>
            </a:extLst>
          </p:cNvPr>
          <p:cNvSpPr/>
          <p:nvPr/>
        </p:nvSpPr>
        <p:spPr>
          <a:xfrm>
            <a:off x="3724896" y="2375919"/>
            <a:ext cx="1009373" cy="603607"/>
          </a:xfrm>
          <a:prstGeom prst="rect">
            <a:avLst/>
          </a:prstGeom>
          <a:solidFill>
            <a:srgbClr val="005ABF"/>
          </a:solidFill>
          <a:ln w="952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Capture recommended path to complete each curriculum task</a:t>
            </a:r>
          </a:p>
        </p:txBody>
      </p:sp>
      <p:sp>
        <p:nvSpPr>
          <p:cNvPr id="30" name="Content Placeholder 9">
            <a:extLst>
              <a:ext uri="{FF2B5EF4-FFF2-40B4-BE49-F238E27FC236}">
                <a16:creationId xmlns:a16="http://schemas.microsoft.com/office/drawing/2014/main" id="{43A936A4-D355-45AC-9CFD-34037D59A387}"/>
              </a:ext>
            </a:extLst>
          </p:cNvPr>
          <p:cNvSpPr txBox="1">
            <a:spLocks/>
          </p:cNvSpPr>
          <p:nvPr/>
        </p:nvSpPr>
        <p:spPr bwMode="auto">
          <a:xfrm>
            <a:off x="6800880" y="3536657"/>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C00000"/>
                </a:solidFill>
              </a:rPr>
              <a:t>N</a:t>
            </a:r>
          </a:p>
        </p:txBody>
      </p:sp>
      <p:sp>
        <p:nvSpPr>
          <p:cNvPr id="31" name="Rounded Rectangle 94">
            <a:extLst>
              <a:ext uri="{FF2B5EF4-FFF2-40B4-BE49-F238E27FC236}">
                <a16:creationId xmlns:a16="http://schemas.microsoft.com/office/drawing/2014/main" id="{97036EA9-386F-4CB8-AE0C-C9EDC420E974}"/>
              </a:ext>
            </a:extLst>
          </p:cNvPr>
          <p:cNvSpPr/>
          <p:nvPr/>
        </p:nvSpPr>
        <p:spPr>
          <a:xfrm>
            <a:off x="7825723" y="1495298"/>
            <a:ext cx="960120" cy="603504"/>
          </a:xfrm>
          <a:prstGeom prst="roundRect">
            <a:avLst/>
          </a:prstGeom>
          <a:solidFill>
            <a:srgbClr val="E87722"/>
          </a:solidFill>
          <a:ln w="9525">
            <a:solidFill>
              <a:srgbClr val="E8772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Prepare for publishing to  ServiceNow / HealthStream</a:t>
            </a:r>
            <a:endParaRPr lang="en-US" sz="675" b="1">
              <a:solidFill>
                <a:schemeClr val="bg1"/>
              </a:solidFill>
            </a:endParaRPr>
          </a:p>
        </p:txBody>
      </p:sp>
      <p:cxnSp>
        <p:nvCxnSpPr>
          <p:cNvPr id="41" name="Elbow Connector 25">
            <a:extLst>
              <a:ext uri="{FF2B5EF4-FFF2-40B4-BE49-F238E27FC236}">
                <a16:creationId xmlns:a16="http://schemas.microsoft.com/office/drawing/2014/main" id="{0993FEB8-D995-4EF3-BB11-903B4A307C7D}"/>
              </a:ext>
            </a:extLst>
          </p:cNvPr>
          <p:cNvCxnSpPr>
            <a:cxnSpLocks/>
            <a:stCxn id="29" idx="2"/>
            <a:endCxn id="46" idx="3"/>
          </p:cNvCxnSpPr>
          <p:nvPr/>
        </p:nvCxnSpPr>
        <p:spPr>
          <a:xfrm rot="5400000">
            <a:off x="6539158" y="3269067"/>
            <a:ext cx="186046" cy="640210"/>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B5516C19-C837-4C70-A761-D348988309CD}"/>
              </a:ext>
            </a:extLst>
          </p:cNvPr>
          <p:cNvSpPr/>
          <p:nvPr/>
        </p:nvSpPr>
        <p:spPr>
          <a:xfrm>
            <a:off x="6208845" y="2892645"/>
            <a:ext cx="1486881" cy="603504"/>
          </a:xfrm>
          <a:prstGeom prst="diamond">
            <a:avLst/>
          </a:prstGeom>
          <a:solidFill>
            <a:schemeClr val="accent4">
              <a:lumMod val="25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75" b="1">
                <a:solidFill>
                  <a:prstClr val="white"/>
                </a:solidFill>
              </a:rPr>
              <a:t>Content is ready for approval</a:t>
            </a:r>
          </a:p>
        </p:txBody>
      </p:sp>
      <p:cxnSp>
        <p:nvCxnSpPr>
          <p:cNvPr id="104" name="Elbow Connector 25">
            <a:extLst>
              <a:ext uri="{FF2B5EF4-FFF2-40B4-BE49-F238E27FC236}">
                <a16:creationId xmlns:a16="http://schemas.microsoft.com/office/drawing/2014/main" id="{A919550C-27BF-437D-9159-65E36C1A8175}"/>
              </a:ext>
            </a:extLst>
          </p:cNvPr>
          <p:cNvCxnSpPr>
            <a:cxnSpLocks/>
            <a:stCxn id="26" idx="3"/>
            <a:endCxn id="18" idx="1"/>
          </p:cNvCxnSpPr>
          <p:nvPr/>
        </p:nvCxnSpPr>
        <p:spPr>
          <a:xfrm flipV="1">
            <a:off x="4734269" y="1776944"/>
            <a:ext cx="967389" cy="900779"/>
          </a:xfrm>
          <a:prstGeom prst="bentConnector3">
            <a:avLst>
              <a:gd name="adj1" fmla="val 50000"/>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cxnSp>
        <p:nvCxnSpPr>
          <p:cNvPr id="107" name="Elbow Connector 25">
            <a:extLst>
              <a:ext uri="{FF2B5EF4-FFF2-40B4-BE49-F238E27FC236}">
                <a16:creationId xmlns:a16="http://schemas.microsoft.com/office/drawing/2014/main" id="{CE975F2E-22B2-4F09-89B7-756DD53C4B2E}"/>
              </a:ext>
            </a:extLst>
          </p:cNvPr>
          <p:cNvCxnSpPr>
            <a:cxnSpLocks/>
            <a:stCxn id="18" idx="3"/>
            <a:endCxn id="29" idx="0"/>
          </p:cNvCxnSpPr>
          <p:nvPr/>
        </p:nvCxnSpPr>
        <p:spPr>
          <a:xfrm>
            <a:off x="6661778" y="1776944"/>
            <a:ext cx="290508" cy="1115701"/>
          </a:xfrm>
          <a:prstGeom prst="bentConnector2">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sp>
        <p:nvSpPr>
          <p:cNvPr id="109" name="Content Placeholder 9">
            <a:extLst>
              <a:ext uri="{FF2B5EF4-FFF2-40B4-BE49-F238E27FC236}">
                <a16:creationId xmlns:a16="http://schemas.microsoft.com/office/drawing/2014/main" id="{DB193948-BF90-463B-9A66-5C1DBA07CD0F}"/>
              </a:ext>
            </a:extLst>
          </p:cNvPr>
          <p:cNvSpPr txBox="1">
            <a:spLocks/>
          </p:cNvSpPr>
          <p:nvPr/>
        </p:nvSpPr>
        <p:spPr bwMode="auto">
          <a:xfrm>
            <a:off x="7661525" y="3035753"/>
            <a:ext cx="232778" cy="147143"/>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4472C4"/>
                </a:solidFill>
              </a:rPr>
              <a:t>Y</a:t>
            </a:r>
          </a:p>
        </p:txBody>
      </p:sp>
      <p:sp>
        <p:nvSpPr>
          <p:cNvPr id="133" name="TextBox 132">
            <a:extLst>
              <a:ext uri="{FF2B5EF4-FFF2-40B4-BE49-F238E27FC236}">
                <a16:creationId xmlns:a16="http://schemas.microsoft.com/office/drawing/2014/main" id="{CF297BC2-7666-41C9-B478-77FD9F6FB127}"/>
              </a:ext>
            </a:extLst>
          </p:cNvPr>
          <p:cNvSpPr txBox="1"/>
          <p:nvPr/>
        </p:nvSpPr>
        <p:spPr>
          <a:xfrm>
            <a:off x="606479" y="2197215"/>
            <a:ext cx="527467" cy="207749"/>
          </a:xfrm>
          <a:prstGeom prst="rect">
            <a:avLst/>
          </a:prstGeom>
          <a:noFill/>
        </p:spPr>
        <p:txBody>
          <a:bodyPr wrap="square" rtlCol="0">
            <a:spAutoFit/>
          </a:bodyPr>
          <a:lstStyle/>
          <a:p>
            <a:r>
              <a:rPr lang="en-US" sz="750" b="1"/>
              <a:t>START</a:t>
            </a:r>
          </a:p>
        </p:txBody>
      </p:sp>
      <p:sp>
        <p:nvSpPr>
          <p:cNvPr id="134" name="TextBox 133">
            <a:extLst>
              <a:ext uri="{FF2B5EF4-FFF2-40B4-BE49-F238E27FC236}">
                <a16:creationId xmlns:a16="http://schemas.microsoft.com/office/drawing/2014/main" id="{880DE7E8-C87C-4AA5-8F6C-8AA4E9510890}"/>
              </a:ext>
            </a:extLst>
          </p:cNvPr>
          <p:cNvSpPr txBox="1"/>
          <p:nvPr/>
        </p:nvSpPr>
        <p:spPr>
          <a:xfrm>
            <a:off x="8252282" y="1330844"/>
            <a:ext cx="480556" cy="207749"/>
          </a:xfrm>
          <a:prstGeom prst="rect">
            <a:avLst/>
          </a:prstGeom>
          <a:noFill/>
        </p:spPr>
        <p:txBody>
          <a:bodyPr wrap="square" rtlCol="0">
            <a:spAutoFit/>
          </a:bodyPr>
          <a:lstStyle/>
          <a:p>
            <a:r>
              <a:rPr lang="en-US" sz="750" b="1"/>
              <a:t>STOP</a:t>
            </a:r>
          </a:p>
        </p:txBody>
      </p:sp>
      <p:sp>
        <p:nvSpPr>
          <p:cNvPr id="152" name="Rounded Rectangle 94">
            <a:extLst>
              <a:ext uri="{FF2B5EF4-FFF2-40B4-BE49-F238E27FC236}">
                <a16:creationId xmlns:a16="http://schemas.microsoft.com/office/drawing/2014/main" id="{5246DC6E-0F07-4558-BB44-3D283959B720}"/>
              </a:ext>
            </a:extLst>
          </p:cNvPr>
          <p:cNvSpPr/>
          <p:nvPr/>
        </p:nvSpPr>
        <p:spPr>
          <a:xfrm>
            <a:off x="1918785" y="3407417"/>
            <a:ext cx="1161953"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700" b="1">
                <a:solidFill>
                  <a:prstClr val="white"/>
                </a:solidFill>
              </a:rPr>
              <a:t>Sequence curriculum tasks for capture/development</a:t>
            </a:r>
          </a:p>
        </p:txBody>
      </p:sp>
      <p:cxnSp>
        <p:nvCxnSpPr>
          <p:cNvPr id="203" name="Elbow Connector 25">
            <a:extLst>
              <a:ext uri="{FF2B5EF4-FFF2-40B4-BE49-F238E27FC236}">
                <a16:creationId xmlns:a16="http://schemas.microsoft.com/office/drawing/2014/main" id="{F187B01F-921C-4E41-9546-1794ED46A4E7}"/>
              </a:ext>
            </a:extLst>
          </p:cNvPr>
          <p:cNvCxnSpPr>
            <a:cxnSpLocks/>
            <a:stCxn id="43" idx="0"/>
            <a:endCxn id="26" idx="2"/>
          </p:cNvCxnSpPr>
          <p:nvPr/>
        </p:nvCxnSpPr>
        <p:spPr>
          <a:xfrm rot="16200000" flipV="1">
            <a:off x="4066112" y="3142998"/>
            <a:ext cx="328741" cy="1797"/>
          </a:xfrm>
          <a:prstGeom prst="bentConnector3">
            <a:avLst>
              <a:gd name="adj1" fmla="val 50000"/>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sp>
        <p:nvSpPr>
          <p:cNvPr id="43" name="Rounded Rectangle 94">
            <a:extLst>
              <a:ext uri="{FF2B5EF4-FFF2-40B4-BE49-F238E27FC236}">
                <a16:creationId xmlns:a16="http://schemas.microsoft.com/office/drawing/2014/main" id="{FDA14576-A511-4F99-8B48-D2A6F0D8249A}"/>
              </a:ext>
            </a:extLst>
          </p:cNvPr>
          <p:cNvSpPr/>
          <p:nvPr/>
        </p:nvSpPr>
        <p:spPr>
          <a:xfrm>
            <a:off x="3289032" y="3308267"/>
            <a:ext cx="1884695" cy="759732"/>
          </a:xfrm>
          <a:prstGeom prst="flowChartDecision">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Data has been staged, security roles have been tested, happy path established</a:t>
            </a:r>
          </a:p>
        </p:txBody>
      </p:sp>
      <p:cxnSp>
        <p:nvCxnSpPr>
          <p:cNvPr id="45" name="Elbow Connector 25">
            <a:extLst>
              <a:ext uri="{FF2B5EF4-FFF2-40B4-BE49-F238E27FC236}">
                <a16:creationId xmlns:a16="http://schemas.microsoft.com/office/drawing/2014/main" id="{AEA3C839-87B6-484D-819C-9C9859279498}"/>
              </a:ext>
            </a:extLst>
          </p:cNvPr>
          <p:cNvCxnSpPr>
            <a:cxnSpLocks/>
            <a:stCxn id="43" idx="2"/>
            <a:endCxn id="152" idx="2"/>
          </p:cNvCxnSpPr>
          <p:nvPr/>
        </p:nvCxnSpPr>
        <p:spPr>
          <a:xfrm rot="5400000" flipH="1">
            <a:off x="3310057" y="3146677"/>
            <a:ext cx="111027" cy="1731618"/>
          </a:xfrm>
          <a:prstGeom prst="bentConnector3">
            <a:avLst>
              <a:gd name="adj1" fmla="val -20589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Content Placeholder 9">
            <a:extLst>
              <a:ext uri="{FF2B5EF4-FFF2-40B4-BE49-F238E27FC236}">
                <a16:creationId xmlns:a16="http://schemas.microsoft.com/office/drawing/2014/main" id="{D5EBB756-BE34-4E4A-A673-EBE588F28D69}"/>
              </a:ext>
            </a:extLst>
          </p:cNvPr>
          <p:cNvSpPr txBox="1">
            <a:spLocks/>
          </p:cNvSpPr>
          <p:nvPr/>
        </p:nvSpPr>
        <p:spPr bwMode="auto">
          <a:xfrm>
            <a:off x="4052292" y="3126589"/>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4472C4"/>
                </a:solidFill>
              </a:rPr>
              <a:t>Y</a:t>
            </a:r>
          </a:p>
        </p:txBody>
      </p:sp>
      <p:sp>
        <p:nvSpPr>
          <p:cNvPr id="65" name="Rectangle: Rounded Corners 64">
            <a:extLst>
              <a:ext uri="{FF2B5EF4-FFF2-40B4-BE49-F238E27FC236}">
                <a16:creationId xmlns:a16="http://schemas.microsoft.com/office/drawing/2014/main" id="{9F7DAAA3-D226-46D8-865F-BE0087AAAA65}"/>
              </a:ext>
            </a:extLst>
          </p:cNvPr>
          <p:cNvSpPr/>
          <p:nvPr/>
        </p:nvSpPr>
        <p:spPr>
          <a:xfrm>
            <a:off x="606480" y="2360104"/>
            <a:ext cx="1320790" cy="606518"/>
          </a:xfrm>
          <a:prstGeom prst="roundRect">
            <a:avLst/>
          </a:prstGeom>
          <a:solidFill>
            <a:srgbClr val="005ABF"/>
          </a:solidFill>
          <a:ln w="9525">
            <a:solidFill>
              <a:srgbClr val="2B889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700" b="1">
                <a:solidFill>
                  <a:prstClr val="white"/>
                </a:solidFill>
              </a:rPr>
              <a:t>Legacy content is marked for update. JIRA created, details provided, attaching materials to JIRA</a:t>
            </a:r>
          </a:p>
        </p:txBody>
      </p:sp>
      <p:sp>
        <p:nvSpPr>
          <p:cNvPr id="19" name="TextBox 18">
            <a:extLst>
              <a:ext uri="{FF2B5EF4-FFF2-40B4-BE49-F238E27FC236}">
                <a16:creationId xmlns:a16="http://schemas.microsoft.com/office/drawing/2014/main" id="{0D937CA4-769E-4E7D-BFF6-A418E8979BC4}"/>
              </a:ext>
            </a:extLst>
          </p:cNvPr>
          <p:cNvSpPr txBox="1"/>
          <p:nvPr/>
        </p:nvSpPr>
        <p:spPr>
          <a:xfrm>
            <a:off x="382084" y="4386742"/>
            <a:ext cx="6262982" cy="196208"/>
          </a:xfrm>
          <a:prstGeom prst="rect">
            <a:avLst/>
          </a:prstGeom>
          <a:noFill/>
        </p:spPr>
        <p:txBody>
          <a:bodyPr wrap="square" rtlCol="0">
            <a:spAutoFit/>
          </a:bodyPr>
          <a:lstStyle/>
          <a:p>
            <a:r>
              <a:rPr lang="en-US" sz="675">
                <a:solidFill>
                  <a:schemeClr val="bg2">
                    <a:lumMod val="10000"/>
                  </a:schemeClr>
                </a:solidFill>
              </a:rPr>
              <a:t>Note: Status tracking and approvals for content will occur in JIRA.</a:t>
            </a:r>
            <a:endParaRPr lang="en-US" sz="825"/>
          </a:p>
        </p:txBody>
      </p:sp>
      <p:sp>
        <p:nvSpPr>
          <p:cNvPr id="44" name="Rounded Rectangle 94">
            <a:extLst>
              <a:ext uri="{FF2B5EF4-FFF2-40B4-BE49-F238E27FC236}">
                <a16:creationId xmlns:a16="http://schemas.microsoft.com/office/drawing/2014/main" id="{6C257873-4B06-4D19-BF3F-742AF0A8211F}"/>
              </a:ext>
            </a:extLst>
          </p:cNvPr>
          <p:cNvSpPr/>
          <p:nvPr/>
        </p:nvSpPr>
        <p:spPr>
          <a:xfrm>
            <a:off x="7894303" y="2910220"/>
            <a:ext cx="822960"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Provide sign off in JIRA</a:t>
            </a:r>
          </a:p>
        </p:txBody>
      </p:sp>
      <p:sp>
        <p:nvSpPr>
          <p:cNvPr id="46" name="Rounded Rectangle 94">
            <a:extLst>
              <a:ext uri="{FF2B5EF4-FFF2-40B4-BE49-F238E27FC236}">
                <a16:creationId xmlns:a16="http://schemas.microsoft.com/office/drawing/2014/main" id="{5E49693E-6C82-4DEE-B23B-CAFE4EAE22E4}"/>
              </a:ext>
            </a:extLst>
          </p:cNvPr>
          <p:cNvSpPr/>
          <p:nvPr/>
        </p:nvSpPr>
        <p:spPr>
          <a:xfrm>
            <a:off x="5283376" y="3407417"/>
            <a:ext cx="1028700" cy="549555"/>
          </a:xfrm>
          <a:prstGeom prst="rect">
            <a:avLst/>
          </a:prstGeom>
          <a:solidFill>
            <a:schemeClr val="accent4">
              <a:lumMod val="25000"/>
            </a:schemeClr>
          </a:solidFill>
          <a:ln w="9525">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675" b="1">
                <a:solidFill>
                  <a:prstClr val="white"/>
                </a:solidFill>
              </a:rPr>
              <a:t>Provide feedback in JIRA</a:t>
            </a:r>
          </a:p>
        </p:txBody>
      </p:sp>
      <p:cxnSp>
        <p:nvCxnSpPr>
          <p:cNvPr id="51" name="Elbow Connector 25">
            <a:extLst>
              <a:ext uri="{FF2B5EF4-FFF2-40B4-BE49-F238E27FC236}">
                <a16:creationId xmlns:a16="http://schemas.microsoft.com/office/drawing/2014/main" id="{4C272B7F-E3EC-4D90-BACC-DAEE4385B62A}"/>
              </a:ext>
            </a:extLst>
          </p:cNvPr>
          <p:cNvCxnSpPr>
            <a:cxnSpLocks/>
            <a:stCxn id="46" idx="0"/>
            <a:endCxn id="18" idx="2"/>
          </p:cNvCxnSpPr>
          <p:nvPr/>
        </p:nvCxnSpPr>
        <p:spPr>
          <a:xfrm rot="5400000" flipH="1" flipV="1">
            <a:off x="5325362" y="2551061"/>
            <a:ext cx="1328721" cy="383992"/>
          </a:xfrm>
          <a:prstGeom prst="bentConnector3">
            <a:avLst>
              <a:gd name="adj1" fmla="val 50000"/>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9C6516D-5653-43A8-BEBE-64BB643596D7}"/>
              </a:ext>
            </a:extLst>
          </p:cNvPr>
          <p:cNvCxnSpPr>
            <a:cxnSpLocks/>
            <a:stCxn id="152" idx="3"/>
            <a:endCxn id="43" idx="1"/>
          </p:cNvCxnSpPr>
          <p:nvPr/>
        </p:nvCxnSpPr>
        <p:spPr>
          <a:xfrm>
            <a:off x="3080738" y="3682195"/>
            <a:ext cx="208294" cy="5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629D6384-F052-4202-ABE2-BEE1830BED90}"/>
              </a:ext>
            </a:extLst>
          </p:cNvPr>
          <p:cNvCxnSpPr>
            <a:cxnSpLocks/>
            <a:stCxn id="44" idx="0"/>
            <a:endCxn id="31" idx="2"/>
          </p:cNvCxnSpPr>
          <p:nvPr/>
        </p:nvCxnSpPr>
        <p:spPr>
          <a:xfrm flipV="1">
            <a:off x="8305783" y="2098802"/>
            <a:ext cx="0" cy="811418"/>
          </a:xfrm>
          <a:prstGeom prst="straightConnector1">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sp>
        <p:nvSpPr>
          <p:cNvPr id="35" name="Rectangle: Rounded Corners 34">
            <a:extLst>
              <a:ext uri="{FF2B5EF4-FFF2-40B4-BE49-F238E27FC236}">
                <a16:creationId xmlns:a16="http://schemas.microsoft.com/office/drawing/2014/main" id="{7ADDEF73-4930-40FF-B88A-A6F3C5CB9AAC}"/>
              </a:ext>
            </a:extLst>
          </p:cNvPr>
          <p:cNvSpPr/>
          <p:nvPr/>
        </p:nvSpPr>
        <p:spPr>
          <a:xfrm>
            <a:off x="82321" y="1170679"/>
            <a:ext cx="392829" cy="1486895"/>
          </a:xfrm>
          <a:prstGeom prst="roundRect">
            <a:avLst/>
          </a:prstGeom>
          <a:solidFill>
            <a:srgbClr val="E87722"/>
          </a:solidFill>
          <a:ln w="9525">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en-US" sz="900" b="1">
                <a:solidFill>
                  <a:prstClr val="white"/>
                </a:solidFill>
              </a:rPr>
              <a:t>KPMG Training Team</a:t>
            </a:r>
          </a:p>
        </p:txBody>
      </p:sp>
      <p:sp>
        <p:nvSpPr>
          <p:cNvPr id="36" name="Rectangle: Rounded Corners 35">
            <a:extLst>
              <a:ext uri="{FF2B5EF4-FFF2-40B4-BE49-F238E27FC236}">
                <a16:creationId xmlns:a16="http://schemas.microsoft.com/office/drawing/2014/main" id="{E83AA5C0-0CD7-4ED3-BAB4-BBDA5259A681}"/>
              </a:ext>
            </a:extLst>
          </p:cNvPr>
          <p:cNvSpPr/>
          <p:nvPr/>
        </p:nvSpPr>
        <p:spPr>
          <a:xfrm>
            <a:off x="82321" y="2762662"/>
            <a:ext cx="391167" cy="1624079"/>
          </a:xfrm>
          <a:prstGeom prst="roundRect">
            <a:avLst/>
          </a:prstGeom>
          <a:solidFill>
            <a:schemeClr val="accent4">
              <a:lumMod val="2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lstStyle/>
          <a:p>
            <a:pPr algn="ctr"/>
            <a:r>
              <a:rPr lang="en-US" sz="900" b="1">
                <a:solidFill>
                  <a:prstClr val="white"/>
                </a:solidFill>
              </a:rPr>
              <a:t>Corewell Health SMEs</a:t>
            </a:r>
          </a:p>
        </p:txBody>
      </p:sp>
      <p:sp>
        <p:nvSpPr>
          <p:cNvPr id="70" name="Content Placeholder 9">
            <a:extLst>
              <a:ext uri="{FF2B5EF4-FFF2-40B4-BE49-F238E27FC236}">
                <a16:creationId xmlns:a16="http://schemas.microsoft.com/office/drawing/2014/main" id="{07846B84-2788-4709-83F2-6712E4BB0F76}"/>
              </a:ext>
            </a:extLst>
          </p:cNvPr>
          <p:cNvSpPr txBox="1">
            <a:spLocks/>
          </p:cNvSpPr>
          <p:nvPr/>
        </p:nvSpPr>
        <p:spPr bwMode="auto">
          <a:xfrm>
            <a:off x="4007311" y="4087156"/>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FF0000"/>
                </a:solidFill>
              </a:rPr>
              <a:t>N</a:t>
            </a:r>
          </a:p>
        </p:txBody>
      </p:sp>
      <p:sp>
        <p:nvSpPr>
          <p:cNvPr id="96" name="Rectangle: Rounded Corners 95">
            <a:extLst>
              <a:ext uri="{FF2B5EF4-FFF2-40B4-BE49-F238E27FC236}">
                <a16:creationId xmlns:a16="http://schemas.microsoft.com/office/drawing/2014/main" id="{B9DCFF1C-4F1B-4C23-ADE4-C1AFD0E73030}"/>
              </a:ext>
            </a:extLst>
          </p:cNvPr>
          <p:cNvSpPr/>
          <p:nvPr/>
        </p:nvSpPr>
        <p:spPr>
          <a:xfrm>
            <a:off x="2124584" y="2448823"/>
            <a:ext cx="746835" cy="443823"/>
          </a:xfrm>
          <a:prstGeom prst="roundRect">
            <a:avLst/>
          </a:prstGeom>
          <a:solidFill>
            <a:srgbClr val="005ABF"/>
          </a:solidFill>
          <a:ln w="9525">
            <a:solidFill>
              <a:srgbClr val="2B889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700" b="1">
                <a:solidFill>
                  <a:prstClr val="white"/>
                </a:solidFill>
              </a:rPr>
              <a:t>Is the update Minor?</a:t>
            </a:r>
          </a:p>
        </p:txBody>
      </p:sp>
      <p:cxnSp>
        <p:nvCxnSpPr>
          <p:cNvPr id="113" name="Elbow Connector 25">
            <a:extLst>
              <a:ext uri="{FF2B5EF4-FFF2-40B4-BE49-F238E27FC236}">
                <a16:creationId xmlns:a16="http://schemas.microsoft.com/office/drawing/2014/main" id="{8FE26B7E-CBB5-499C-8520-624FB3C590BD}"/>
              </a:ext>
            </a:extLst>
          </p:cNvPr>
          <p:cNvCxnSpPr>
            <a:cxnSpLocks/>
            <a:stCxn id="96" idx="0"/>
            <a:endCxn id="18" idx="1"/>
          </p:cNvCxnSpPr>
          <p:nvPr/>
        </p:nvCxnSpPr>
        <p:spPr>
          <a:xfrm rot="5400000" flipH="1" flipV="1">
            <a:off x="3763891" y="511056"/>
            <a:ext cx="671879" cy="3203656"/>
          </a:xfrm>
          <a:prstGeom prst="bentConnector2">
            <a:avLst/>
          </a:prstGeom>
          <a:ln>
            <a:solidFill>
              <a:srgbClr val="005ABF"/>
            </a:solidFill>
            <a:tailEnd type="triangle"/>
          </a:ln>
        </p:spPr>
        <p:style>
          <a:lnRef idx="3">
            <a:schemeClr val="dk1"/>
          </a:lnRef>
          <a:fillRef idx="0">
            <a:schemeClr val="dk1"/>
          </a:fillRef>
          <a:effectRef idx="2">
            <a:schemeClr val="dk1"/>
          </a:effectRef>
          <a:fontRef idx="minor">
            <a:schemeClr val="tx1"/>
          </a:fontRef>
        </p:style>
      </p:cxnSp>
      <p:sp>
        <p:nvSpPr>
          <p:cNvPr id="116" name="Content Placeholder 9">
            <a:extLst>
              <a:ext uri="{FF2B5EF4-FFF2-40B4-BE49-F238E27FC236}">
                <a16:creationId xmlns:a16="http://schemas.microsoft.com/office/drawing/2014/main" id="{A5C30814-ED55-421D-AF45-219378E9CC68}"/>
              </a:ext>
            </a:extLst>
          </p:cNvPr>
          <p:cNvSpPr txBox="1">
            <a:spLocks/>
          </p:cNvSpPr>
          <p:nvPr/>
        </p:nvSpPr>
        <p:spPr bwMode="auto">
          <a:xfrm>
            <a:off x="2534769" y="2223292"/>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4472C4"/>
                </a:solidFill>
              </a:rPr>
              <a:t>Y</a:t>
            </a:r>
          </a:p>
        </p:txBody>
      </p:sp>
      <p:cxnSp>
        <p:nvCxnSpPr>
          <p:cNvPr id="117" name="Elbow Connector 25">
            <a:extLst>
              <a:ext uri="{FF2B5EF4-FFF2-40B4-BE49-F238E27FC236}">
                <a16:creationId xmlns:a16="http://schemas.microsoft.com/office/drawing/2014/main" id="{41C78D4E-DAA4-4559-90E5-E1B0B8F5D50B}"/>
              </a:ext>
            </a:extLst>
          </p:cNvPr>
          <p:cNvCxnSpPr>
            <a:cxnSpLocks/>
            <a:stCxn id="96" idx="2"/>
            <a:endCxn id="152" idx="0"/>
          </p:cNvCxnSpPr>
          <p:nvPr/>
        </p:nvCxnSpPr>
        <p:spPr>
          <a:xfrm rot="16200000" flipH="1">
            <a:off x="2241497" y="3149151"/>
            <a:ext cx="514771" cy="1760"/>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1" name="Content Placeholder 9">
            <a:extLst>
              <a:ext uri="{FF2B5EF4-FFF2-40B4-BE49-F238E27FC236}">
                <a16:creationId xmlns:a16="http://schemas.microsoft.com/office/drawing/2014/main" id="{2A73C9DA-67D5-4609-90D9-0BC03E19F0AA}"/>
              </a:ext>
            </a:extLst>
          </p:cNvPr>
          <p:cNvSpPr txBox="1">
            <a:spLocks/>
          </p:cNvSpPr>
          <p:nvPr/>
        </p:nvSpPr>
        <p:spPr bwMode="auto">
          <a:xfrm>
            <a:off x="2534769" y="2948240"/>
            <a:ext cx="185038" cy="181672"/>
          </a:xfrm>
          <a:prstGeom prst="rect">
            <a:avLst/>
          </a:prstGeom>
          <a:noFill/>
          <a:ln w="9525">
            <a:noFill/>
            <a:miter lim="800000"/>
            <a:headEnd/>
            <a:tailEnd/>
          </a:ln>
        </p:spPr>
        <p:txBody>
          <a:bodyPr vert="horz" wrap="square" lIns="34290" tIns="34290" rIns="34290" bIns="34290" numCol="1" anchor="ctr" anchorCtr="0" compatLnSpc="1">
            <a:prstTxWarp prst="textNoShape">
              <a:avLst/>
            </a:prstTxWarp>
          </a:bodyPr>
          <a:lstStyle>
            <a:lvl1pPr marL="257172" indent="-257172" algn="l" rtl="0" eaLnBrk="1" fontAlgn="base" hangingPunct="1">
              <a:lnSpc>
                <a:spcPct val="85000"/>
              </a:lnSpc>
              <a:spcBef>
                <a:spcPts val="900"/>
              </a:spcBef>
              <a:spcAft>
                <a:spcPct val="0"/>
              </a:spcAft>
              <a:buClr>
                <a:srgbClr val="0066A1"/>
              </a:buClr>
              <a:buSzPct val="130000"/>
              <a:buFont typeface="Arial" pitchFamily="34" charset="0"/>
              <a:buChar char="•"/>
              <a:defRPr sz="2100">
                <a:solidFill>
                  <a:srgbClr val="000000"/>
                </a:solidFill>
                <a:latin typeface="+mn-lt"/>
                <a:ea typeface="+mn-ea"/>
                <a:cs typeface="+mn-cs"/>
              </a:defRPr>
            </a:lvl1pPr>
            <a:lvl2pPr marL="557208" indent="-169067" algn="l" rtl="0" eaLnBrk="1" fontAlgn="base" hangingPunct="1">
              <a:lnSpc>
                <a:spcPct val="85000"/>
              </a:lnSpc>
              <a:spcBef>
                <a:spcPts val="450"/>
              </a:spcBef>
              <a:spcAft>
                <a:spcPct val="0"/>
              </a:spcAft>
              <a:buClr>
                <a:schemeClr val="tx1"/>
              </a:buClr>
              <a:buSzPct val="80000"/>
              <a:buFont typeface="Arial" charset="0"/>
              <a:buChar char="–"/>
              <a:defRPr sz="1800">
                <a:solidFill>
                  <a:srgbClr val="000000"/>
                </a:solidFill>
                <a:latin typeface="+mn-lt"/>
                <a:cs typeface="+mn-cs"/>
              </a:defRPr>
            </a:lvl2pPr>
            <a:lvl3pPr marL="857242" indent="-129778" algn="l" rtl="0" eaLnBrk="1" fontAlgn="base" hangingPunct="1">
              <a:lnSpc>
                <a:spcPct val="85000"/>
              </a:lnSpc>
              <a:spcBef>
                <a:spcPts val="450"/>
              </a:spcBef>
              <a:spcAft>
                <a:spcPct val="0"/>
              </a:spcAft>
              <a:buClr>
                <a:schemeClr val="tx1"/>
              </a:buClr>
              <a:buSzPct val="67000"/>
              <a:buFont typeface="Arial" charset="0"/>
              <a:buChar char="–"/>
              <a:defRPr sz="1500">
                <a:solidFill>
                  <a:srgbClr val="000000"/>
                </a:solidFill>
                <a:latin typeface="+mn-lt"/>
                <a:cs typeface="+mn-cs"/>
              </a:defRPr>
            </a:lvl3pPr>
            <a:lvl4pPr marL="120013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4pPr>
            <a:lvl5pPr marL="1543035"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5pPr>
            <a:lvl6pPr marL="188593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6pPr>
            <a:lvl7pPr marL="2228829"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7pPr>
            <a:lvl8pPr marL="2571726"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8pPr>
            <a:lvl9pPr marL="2914622" indent="-171448" algn="l" rtl="0" eaLnBrk="1" fontAlgn="base" hangingPunct="1">
              <a:lnSpc>
                <a:spcPct val="85000"/>
              </a:lnSpc>
              <a:spcBef>
                <a:spcPts val="450"/>
              </a:spcBef>
              <a:spcAft>
                <a:spcPct val="0"/>
              </a:spcAft>
              <a:buFont typeface="Arial" charset="0"/>
              <a:buChar char="»"/>
              <a:defRPr sz="1500">
                <a:solidFill>
                  <a:srgbClr val="000000"/>
                </a:solidFill>
                <a:latin typeface="+mn-lt"/>
                <a:cs typeface="+mn-cs"/>
              </a:defRPr>
            </a:lvl9pPr>
          </a:lstStyle>
          <a:p>
            <a:pPr marL="0" indent="0" algn="ctr" defTabSz="685800">
              <a:spcBef>
                <a:spcPts val="450"/>
              </a:spcBef>
              <a:spcAft>
                <a:spcPts val="450"/>
              </a:spcAft>
              <a:buNone/>
            </a:pPr>
            <a:r>
              <a:rPr lang="en-US" sz="675" b="1">
                <a:solidFill>
                  <a:srgbClr val="FF0000"/>
                </a:solidFill>
              </a:rPr>
              <a:t>N</a:t>
            </a:r>
          </a:p>
        </p:txBody>
      </p:sp>
      <p:cxnSp>
        <p:nvCxnSpPr>
          <p:cNvPr id="47" name="Straight Arrow Connector 46">
            <a:extLst>
              <a:ext uri="{FF2B5EF4-FFF2-40B4-BE49-F238E27FC236}">
                <a16:creationId xmlns:a16="http://schemas.microsoft.com/office/drawing/2014/main" id="{609CC089-56D9-4A84-9F49-7E246677224B}"/>
              </a:ext>
            </a:extLst>
          </p:cNvPr>
          <p:cNvCxnSpPr>
            <a:cxnSpLocks/>
          </p:cNvCxnSpPr>
          <p:nvPr/>
        </p:nvCxnSpPr>
        <p:spPr>
          <a:xfrm>
            <a:off x="1927270" y="2693667"/>
            <a:ext cx="197314" cy="0"/>
          </a:xfrm>
          <a:prstGeom prst="straightConnector1">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A95B8FDF-947F-40C8-9945-A2960C3BB864}"/>
              </a:ext>
            </a:extLst>
          </p:cNvPr>
          <p:cNvCxnSpPr>
            <a:cxnSpLocks/>
            <a:endCxn id="44" idx="1"/>
          </p:cNvCxnSpPr>
          <p:nvPr/>
        </p:nvCxnSpPr>
        <p:spPr>
          <a:xfrm flipV="1">
            <a:off x="7714764" y="3184998"/>
            <a:ext cx="179539" cy="8000"/>
          </a:xfrm>
          <a:prstGeom prst="straightConnector1">
            <a:avLst/>
          </a:prstGeom>
          <a:ln>
            <a:solidFill>
              <a:srgbClr val="4472C4"/>
            </a:solidFill>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4833341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3F5D-291B-4FD5-8638-FD28EF18FF9C}"/>
              </a:ext>
            </a:extLst>
          </p:cNvPr>
          <p:cNvSpPr>
            <a:spLocks noGrp="1"/>
          </p:cNvSpPr>
          <p:nvPr>
            <p:ph type="title"/>
          </p:nvPr>
        </p:nvSpPr>
        <p:spPr>
          <a:xfrm>
            <a:off x="411480" y="110839"/>
            <a:ext cx="8318754" cy="640080"/>
          </a:xfrm>
        </p:spPr>
        <p:txBody>
          <a:bodyPr/>
          <a:lstStyle/>
          <a:p>
            <a:r>
              <a:rPr lang="en-US"/>
              <a:t>Terminology </a:t>
            </a:r>
          </a:p>
        </p:txBody>
      </p:sp>
      <p:sp>
        <p:nvSpPr>
          <p:cNvPr id="3" name="Content Placeholder 2">
            <a:extLst>
              <a:ext uri="{FF2B5EF4-FFF2-40B4-BE49-F238E27FC236}">
                <a16:creationId xmlns:a16="http://schemas.microsoft.com/office/drawing/2014/main" id="{39EF00F1-57EA-4D31-A605-88261813A8E2}"/>
              </a:ext>
            </a:extLst>
          </p:cNvPr>
          <p:cNvSpPr>
            <a:spLocks noGrp="1"/>
          </p:cNvSpPr>
          <p:nvPr>
            <p:ph idx="1"/>
          </p:nvPr>
        </p:nvSpPr>
        <p:spPr>
          <a:xfrm>
            <a:off x="195834" y="3980657"/>
            <a:ext cx="8534400" cy="1052004"/>
          </a:xfrm>
        </p:spPr>
        <p:txBody>
          <a:bodyPr/>
          <a:lstStyle/>
          <a:p>
            <a:pPr marL="0" indent="0">
              <a:buNone/>
            </a:pPr>
            <a:r>
              <a:rPr lang="en-US" b="1"/>
              <a:t>Current Approach: </a:t>
            </a:r>
          </a:p>
          <a:p>
            <a:pPr lvl="1"/>
            <a:r>
              <a:rPr lang="en-US" sz="1050"/>
              <a:t>Update Legacy Spectrum Workday Knowledge Articles and make them available as just-in-time resources for all Corewell Team Members</a:t>
            </a:r>
          </a:p>
          <a:p>
            <a:pPr lvl="1"/>
            <a:r>
              <a:rPr lang="en-US" sz="1050"/>
              <a:t> Develop Back Office Training for Corewell East functional teams by collaborating with and leveraging the knowledge/experience of Legacy Spectrum Health Team Members. Make all developed training materials available to Corewell West, South and Priority Health populations as optional refresher materials.</a:t>
            </a:r>
          </a:p>
          <a:p>
            <a:pPr lvl="1"/>
            <a:endParaRPr lang="en-US" sz="1050"/>
          </a:p>
        </p:txBody>
      </p:sp>
      <p:sp>
        <p:nvSpPr>
          <p:cNvPr id="5" name="Slide Number Placeholder 4">
            <a:extLst>
              <a:ext uri="{FF2B5EF4-FFF2-40B4-BE49-F238E27FC236}">
                <a16:creationId xmlns:a16="http://schemas.microsoft.com/office/drawing/2014/main" id="{E6A57EC6-1CED-4FAD-8371-A81EF6B0D730}"/>
              </a:ext>
            </a:extLst>
          </p:cNvPr>
          <p:cNvSpPr>
            <a:spLocks noGrp="1"/>
          </p:cNvSpPr>
          <p:nvPr>
            <p:ph type="sldNum" sz="quarter" idx="12"/>
          </p:nvPr>
        </p:nvSpPr>
        <p:spPr/>
        <p:txBody>
          <a:bodyPr/>
          <a:lstStyle/>
          <a:p>
            <a:fld id="{B58DE5F1-E0F9-4CCA-92B7-7A6FC4DFEE14}" type="slidenum">
              <a:rPr lang="en-US" smtClean="0"/>
              <a:t>17</a:t>
            </a:fld>
            <a:endParaRPr lang="en-US"/>
          </a:p>
        </p:txBody>
      </p:sp>
      <p:graphicFrame>
        <p:nvGraphicFramePr>
          <p:cNvPr id="6" name="Table 6">
            <a:extLst>
              <a:ext uri="{FF2B5EF4-FFF2-40B4-BE49-F238E27FC236}">
                <a16:creationId xmlns:a16="http://schemas.microsoft.com/office/drawing/2014/main" id="{F276FD7C-8164-4ED2-8D63-F007396E4F13}"/>
              </a:ext>
            </a:extLst>
          </p:cNvPr>
          <p:cNvGraphicFramePr>
            <a:graphicFrameLocks noGrp="1"/>
          </p:cNvGraphicFramePr>
          <p:nvPr>
            <p:extLst>
              <p:ext uri="{D42A27DB-BD31-4B8C-83A1-F6EECF244321}">
                <p14:modId xmlns:p14="http://schemas.microsoft.com/office/powerpoint/2010/main" val="4067584015"/>
              </p:ext>
            </p:extLst>
          </p:nvPr>
        </p:nvGraphicFramePr>
        <p:xfrm>
          <a:off x="154220" y="561111"/>
          <a:ext cx="8833273" cy="3214676"/>
        </p:xfrm>
        <a:graphic>
          <a:graphicData uri="http://schemas.openxmlformats.org/drawingml/2006/table">
            <a:tbl>
              <a:tblPr firstRow="1" bandRow="1">
                <a:tableStyleId>{073A0DAA-6AF3-43AB-8588-CEC1D06C72B9}</a:tableStyleId>
              </a:tblPr>
              <a:tblGrid>
                <a:gridCol w="1566827">
                  <a:extLst>
                    <a:ext uri="{9D8B030D-6E8A-4147-A177-3AD203B41FA5}">
                      <a16:colId xmlns:a16="http://schemas.microsoft.com/office/drawing/2014/main" val="3607799687"/>
                    </a:ext>
                  </a:extLst>
                </a:gridCol>
                <a:gridCol w="7266446">
                  <a:extLst>
                    <a:ext uri="{9D8B030D-6E8A-4147-A177-3AD203B41FA5}">
                      <a16:colId xmlns:a16="http://schemas.microsoft.com/office/drawing/2014/main" val="3155609965"/>
                    </a:ext>
                  </a:extLst>
                </a:gridCol>
              </a:tblGrid>
              <a:tr h="273111">
                <a:tc>
                  <a:txBody>
                    <a:bodyPr/>
                    <a:lstStyle/>
                    <a:p>
                      <a:pPr algn="ctr"/>
                      <a:r>
                        <a:rPr lang="en-US"/>
                        <a:t>Term</a:t>
                      </a:r>
                    </a:p>
                  </a:txBody>
                  <a:tcPr anchor="ctr"/>
                </a:tc>
                <a:tc>
                  <a:txBody>
                    <a:bodyPr/>
                    <a:lstStyle/>
                    <a:p>
                      <a:pPr algn="ctr"/>
                      <a:r>
                        <a:rPr lang="en-US"/>
                        <a:t>Definition</a:t>
                      </a:r>
                    </a:p>
                  </a:txBody>
                  <a:tcPr anchor="ctr"/>
                </a:tc>
                <a:extLst>
                  <a:ext uri="{0D108BD9-81ED-4DB2-BD59-A6C34878D82A}">
                    <a16:rowId xmlns:a16="http://schemas.microsoft.com/office/drawing/2014/main" val="3676542516"/>
                  </a:ext>
                </a:extLst>
              </a:tr>
              <a:tr h="559212">
                <a:tc>
                  <a:txBody>
                    <a:bodyPr/>
                    <a:lstStyle/>
                    <a:p>
                      <a:pPr algn="ctr"/>
                      <a:r>
                        <a:rPr lang="en-US" sz="1100"/>
                        <a:t>ESS/MSS Training</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a:t>Employee Self Service (</a:t>
                      </a:r>
                      <a:r>
                        <a:rPr lang="en-US" sz="1100" b="1"/>
                        <a:t>ESS</a:t>
                      </a:r>
                      <a:r>
                        <a:rPr lang="en-US" sz="1100"/>
                        <a:t>) and Manager Self Service (</a:t>
                      </a:r>
                      <a:r>
                        <a:rPr lang="en-US" sz="1100" b="1"/>
                        <a:t>MSS</a:t>
                      </a:r>
                      <a:r>
                        <a:rPr lang="en-US" sz="1100"/>
                        <a:t>) refers to the training materials for all employees who will use Workday for self-service and manager/leader self-service purposes, e.g., are not using Workday for their day-to-day job</a:t>
                      </a:r>
                    </a:p>
                    <a:p>
                      <a:pPr algn="l"/>
                      <a:endParaRPr lang="en-US" sz="1100"/>
                    </a:p>
                  </a:txBody>
                  <a:tcPr anchor="ctr"/>
                </a:tc>
                <a:extLst>
                  <a:ext uri="{0D108BD9-81ED-4DB2-BD59-A6C34878D82A}">
                    <a16:rowId xmlns:a16="http://schemas.microsoft.com/office/drawing/2014/main" val="1970498843"/>
                  </a:ext>
                </a:extLst>
              </a:tr>
              <a:tr h="181840">
                <a:tc>
                  <a:txBody>
                    <a:bodyPr/>
                    <a:lstStyle/>
                    <a:p>
                      <a:pPr algn="ctr"/>
                      <a:r>
                        <a:rPr lang="en-US" sz="1100"/>
                        <a:t>Back office Training</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a:t>Refers to the training required to get HR, SCM and FIN employees prepared to do their job in Workday at Go-Live</a:t>
                      </a:r>
                    </a:p>
                    <a:p>
                      <a:pPr algn="l"/>
                      <a:endParaRPr lang="en-US" sz="1100"/>
                    </a:p>
                  </a:txBody>
                  <a:tcPr anchor="ctr"/>
                </a:tc>
                <a:extLst>
                  <a:ext uri="{0D108BD9-81ED-4DB2-BD59-A6C34878D82A}">
                    <a16:rowId xmlns:a16="http://schemas.microsoft.com/office/drawing/2014/main" val="4032410704"/>
                  </a:ext>
                </a:extLst>
              </a:tr>
              <a:tr h="437909">
                <a:tc>
                  <a:txBody>
                    <a:bodyPr/>
                    <a:lstStyle/>
                    <a:p>
                      <a:pPr algn="ctr"/>
                      <a:r>
                        <a:rPr lang="en-US" sz="1100"/>
                        <a:t>JIRA</a:t>
                      </a:r>
                    </a:p>
                  </a:txBody>
                  <a:tcPr anchor="ctr"/>
                </a:tc>
                <a:tc>
                  <a:txBody>
                    <a:bodyPr/>
                    <a:lstStyle/>
                    <a:p>
                      <a:pPr algn="l"/>
                      <a:r>
                        <a:rPr lang="en-US" sz="1100"/>
                        <a:t>A software application developed by the Australian software company Atlassian that allows teams to track issues, manage projects, and automate workflows.</a:t>
                      </a:r>
                    </a:p>
                  </a:txBody>
                  <a:tcPr anchor="ctr"/>
                </a:tc>
                <a:extLst>
                  <a:ext uri="{0D108BD9-81ED-4DB2-BD59-A6C34878D82A}">
                    <a16:rowId xmlns:a16="http://schemas.microsoft.com/office/drawing/2014/main" val="2578312097"/>
                  </a:ext>
                </a:extLst>
              </a:tr>
              <a:tr h="437909">
                <a:tc>
                  <a:txBody>
                    <a:bodyPr/>
                    <a:lstStyle/>
                    <a:p>
                      <a:pPr algn="ctr"/>
                      <a:r>
                        <a:rPr lang="en-US" sz="1100"/>
                        <a:t>LMS</a:t>
                      </a:r>
                    </a:p>
                  </a:txBody>
                  <a:tcPr anchor="ctr"/>
                </a:tc>
                <a:tc>
                  <a:txBody>
                    <a:bodyPr/>
                    <a:lstStyle/>
                    <a:p>
                      <a:pPr algn="l"/>
                      <a:r>
                        <a:rPr lang="en-US" sz="1100"/>
                        <a:t>Learning Management System - a software application or web-based technology used to plan, implement and assess a specific learning process</a:t>
                      </a:r>
                    </a:p>
                  </a:txBody>
                  <a:tcPr anchor="ctr"/>
                </a:tc>
                <a:extLst>
                  <a:ext uri="{0D108BD9-81ED-4DB2-BD59-A6C34878D82A}">
                    <a16:rowId xmlns:a16="http://schemas.microsoft.com/office/drawing/2014/main" val="207818877"/>
                  </a:ext>
                </a:extLst>
              </a:tr>
              <a:tr h="437909">
                <a:tc>
                  <a:txBody>
                    <a:bodyPr/>
                    <a:lstStyle/>
                    <a:p>
                      <a:pPr algn="ctr"/>
                      <a:r>
                        <a:rPr lang="en-US" sz="1100"/>
                        <a:t>TTT</a:t>
                      </a:r>
                    </a:p>
                  </a:txBody>
                  <a:tcPr anchor="ctr"/>
                </a:tc>
                <a:tc>
                  <a:txBody>
                    <a:bodyPr/>
                    <a:lstStyle/>
                    <a:p>
                      <a:pPr algn="l"/>
                      <a:r>
                        <a:rPr lang="en-US" sz="1100"/>
                        <a:t>Train-the-Trainer - a framework for training potential instructors or subject matter experts to enable them to train other people in their organizations</a:t>
                      </a:r>
                    </a:p>
                  </a:txBody>
                  <a:tcPr anchor="ctr"/>
                </a:tc>
                <a:extLst>
                  <a:ext uri="{0D108BD9-81ED-4DB2-BD59-A6C34878D82A}">
                    <a16:rowId xmlns:a16="http://schemas.microsoft.com/office/drawing/2014/main" val="3805023211"/>
                  </a:ext>
                </a:extLst>
              </a:tr>
              <a:tr h="437909">
                <a:tc>
                  <a:txBody>
                    <a:bodyPr/>
                    <a:lstStyle/>
                    <a:p>
                      <a:pPr algn="ctr"/>
                      <a:r>
                        <a:rPr lang="en-US" sz="1100"/>
                        <a:t>SME</a:t>
                      </a:r>
                    </a:p>
                  </a:txBody>
                  <a:tcPr anchor="ctr"/>
                </a:tc>
                <a:tc>
                  <a:txBody>
                    <a:bodyPr/>
                    <a:lstStyle/>
                    <a:p>
                      <a:pPr algn="l"/>
                      <a:r>
                        <a:rPr lang="en-US" sz="1100"/>
                        <a:t>Subject Matter Expert - a person who has special skills or knowledge on a particular job, topic, or business process</a:t>
                      </a:r>
                    </a:p>
                  </a:txBody>
                  <a:tcPr anchor="ctr"/>
                </a:tc>
                <a:extLst>
                  <a:ext uri="{0D108BD9-81ED-4DB2-BD59-A6C34878D82A}">
                    <a16:rowId xmlns:a16="http://schemas.microsoft.com/office/drawing/2014/main" val="3932758063"/>
                  </a:ext>
                </a:extLst>
              </a:tr>
            </a:tbl>
          </a:graphicData>
        </a:graphic>
      </p:graphicFrame>
    </p:spTree>
    <p:extLst>
      <p:ext uri="{BB962C8B-B14F-4D97-AF65-F5344CB8AC3E}">
        <p14:creationId xmlns:p14="http://schemas.microsoft.com/office/powerpoint/2010/main" val="215115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426D3989-73DE-4D56-AFD2-2ECC78D953BB}"/>
              </a:ext>
            </a:extLst>
          </p:cNvPr>
          <p:cNvSpPr/>
          <p:nvPr/>
        </p:nvSpPr>
        <p:spPr>
          <a:xfrm>
            <a:off x="353996" y="1123950"/>
            <a:ext cx="8570547" cy="3566882"/>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Content Placeholder 1">
            <a:extLst>
              <a:ext uri="{FF2B5EF4-FFF2-40B4-BE49-F238E27FC236}">
                <a16:creationId xmlns:a16="http://schemas.microsoft.com/office/drawing/2014/main" id="{91EE3312-BFBC-4605-B9B8-F670782719A5}"/>
              </a:ext>
            </a:extLst>
          </p:cNvPr>
          <p:cNvSpPr>
            <a:spLocks noGrp="1"/>
          </p:cNvSpPr>
          <p:nvPr>
            <p:ph idx="1"/>
          </p:nvPr>
        </p:nvSpPr>
        <p:spPr>
          <a:xfrm>
            <a:off x="750907" y="744307"/>
            <a:ext cx="8088293" cy="3886750"/>
          </a:xfrm>
        </p:spPr>
        <p:txBody>
          <a:bodyPr/>
          <a:lstStyle/>
          <a:p>
            <a:pPr marL="0" indent="0">
              <a:buNone/>
            </a:pPr>
            <a:endParaRPr lang="en-US"/>
          </a:p>
          <a:p>
            <a:pPr marL="0" indent="0">
              <a:buNone/>
            </a:pPr>
            <a:endParaRPr lang="en-US"/>
          </a:p>
          <a:p>
            <a:pPr>
              <a:buSzPct val="70000"/>
            </a:pPr>
            <a:r>
              <a:rPr lang="en-US" sz="2000">
                <a:solidFill>
                  <a:schemeClr val="tx1"/>
                </a:solidFill>
                <a:cs typeface="Arial"/>
              </a:rPr>
              <a:t>Align on the plan to create/update Workday training materials</a:t>
            </a:r>
          </a:p>
          <a:p>
            <a:pPr>
              <a:buSzPct val="70000"/>
            </a:pPr>
            <a:r>
              <a:rPr lang="en-US" sz="2000">
                <a:solidFill>
                  <a:schemeClr val="tx1"/>
                </a:solidFill>
                <a:cs typeface="Arial"/>
              </a:rPr>
              <a:t>Discuss roles and responsibilities</a:t>
            </a:r>
          </a:p>
          <a:p>
            <a:pPr>
              <a:buSzPct val="70000"/>
            </a:pPr>
            <a:r>
              <a:rPr lang="en-US" sz="2000">
                <a:solidFill>
                  <a:schemeClr val="tx1"/>
                </a:solidFill>
                <a:cs typeface="Arial"/>
              </a:rPr>
              <a:t>Review Business Processes for Functional Area</a:t>
            </a:r>
          </a:p>
          <a:p>
            <a:pPr>
              <a:buSzPct val="70000"/>
            </a:pPr>
            <a:r>
              <a:rPr lang="en-US" sz="2000">
                <a:solidFill>
                  <a:schemeClr val="tx1"/>
                </a:solidFill>
                <a:cs typeface="Arial"/>
              </a:rPr>
              <a:t>Define start and due dates for training materials </a:t>
            </a:r>
          </a:p>
          <a:p>
            <a:pPr>
              <a:buSzPct val="70000"/>
            </a:pPr>
            <a:r>
              <a:rPr lang="en-US" sz="2000">
                <a:solidFill>
                  <a:schemeClr val="tx1"/>
                </a:solidFill>
                <a:cs typeface="Arial"/>
              </a:rPr>
              <a:t>Address functional teams questions </a:t>
            </a:r>
          </a:p>
          <a:p>
            <a:pPr>
              <a:buSzPct val="70000"/>
            </a:pPr>
            <a:r>
              <a:rPr lang="en-US" sz="2000">
                <a:solidFill>
                  <a:schemeClr val="tx1"/>
                </a:solidFill>
                <a:cs typeface="Arial"/>
              </a:rPr>
              <a:t>Schedule working sessions</a:t>
            </a:r>
            <a:r>
              <a:rPr lang="en-US" sz="2000">
                <a:solidFill>
                  <a:schemeClr val="tx1"/>
                </a:solidFill>
                <a:latin typeface="Arial"/>
                <a:cs typeface="Arial"/>
              </a:rPr>
              <a:t> </a:t>
            </a:r>
          </a:p>
        </p:txBody>
      </p:sp>
      <p:graphicFrame>
        <p:nvGraphicFramePr>
          <p:cNvPr id="6" name="Table 5">
            <a:extLst>
              <a:ext uri="{FF2B5EF4-FFF2-40B4-BE49-F238E27FC236}">
                <a16:creationId xmlns:a16="http://schemas.microsoft.com/office/drawing/2014/main" id="{0CAFBCE5-C72D-4E04-BF2C-E38C6A6758F3}"/>
              </a:ext>
            </a:extLst>
          </p:cNvPr>
          <p:cNvGraphicFramePr>
            <a:graphicFrameLocks noGrp="1"/>
          </p:cNvGraphicFramePr>
          <p:nvPr>
            <p:extLst>
              <p:ext uri="{D42A27DB-BD31-4B8C-83A1-F6EECF244321}">
                <p14:modId xmlns:p14="http://schemas.microsoft.com/office/powerpoint/2010/main" val="3100939333"/>
              </p:ext>
            </p:extLst>
          </p:nvPr>
        </p:nvGraphicFramePr>
        <p:xfrm>
          <a:off x="665564" y="669651"/>
          <a:ext cx="8249836" cy="417286"/>
        </p:xfrm>
        <a:graphic>
          <a:graphicData uri="http://schemas.openxmlformats.org/drawingml/2006/table">
            <a:tbl>
              <a:tblPr firstRow="1" bandRow="1">
                <a:tableStyleId>{5C22544A-7EE6-4342-B048-85BDC9FD1C3A}</a:tableStyleId>
              </a:tblPr>
              <a:tblGrid>
                <a:gridCol w="8249836">
                  <a:extLst>
                    <a:ext uri="{9D8B030D-6E8A-4147-A177-3AD203B41FA5}">
                      <a16:colId xmlns:a16="http://schemas.microsoft.com/office/drawing/2014/main" val="213611639"/>
                    </a:ext>
                  </a:extLst>
                </a:gridCol>
              </a:tblGrid>
              <a:tr h="405870">
                <a:tc>
                  <a:txBody>
                    <a:bodyPr/>
                    <a:lstStyle/>
                    <a:p>
                      <a:pPr marL="266700" marR="0" lvl="0" indent="0" algn="l" defTabSz="685772" rtl="0" eaLnBrk="1" fontAlgn="auto" latinLnBrk="0" hangingPunct="1">
                        <a:lnSpc>
                          <a:spcPct val="100000"/>
                        </a:lnSpc>
                        <a:spcBef>
                          <a:spcPts val="0"/>
                        </a:spcBef>
                        <a:spcAft>
                          <a:spcPts val="0"/>
                        </a:spcAft>
                        <a:buClrTx/>
                        <a:buSzTx/>
                        <a:buFontTx/>
                        <a:buNone/>
                        <a:tabLst/>
                        <a:defRPr/>
                      </a:pPr>
                      <a:r>
                        <a:rPr lang="en-US" sz="2400">
                          <a:solidFill>
                            <a:schemeClr val="bg1"/>
                          </a:solidFill>
                          <a:latin typeface="+mj-lt"/>
                        </a:rPr>
                        <a:t>Meeting Objectives</a:t>
                      </a:r>
                      <a:endParaRPr lang="en-US" sz="1800">
                        <a:solidFill>
                          <a:schemeClr val="bg1"/>
                        </a:solidFill>
                        <a:latin typeface="+mj-lt"/>
                      </a:endParaRPr>
                    </a:p>
                  </a:txBody>
                  <a:tcPr marL="62345" marR="62345" marT="25763" marB="25763" anchor="ctr">
                    <a:solidFill>
                      <a:srgbClr val="005ABF"/>
                    </a:solidFill>
                  </a:tcPr>
                </a:tc>
                <a:extLst>
                  <a:ext uri="{0D108BD9-81ED-4DB2-BD59-A6C34878D82A}">
                    <a16:rowId xmlns:a16="http://schemas.microsoft.com/office/drawing/2014/main" val="1288878910"/>
                  </a:ext>
                </a:extLst>
              </a:tr>
            </a:tbl>
          </a:graphicData>
        </a:graphic>
      </p:graphicFrame>
      <p:graphicFrame>
        <p:nvGraphicFramePr>
          <p:cNvPr id="5" name="Table 4">
            <a:extLst>
              <a:ext uri="{FF2B5EF4-FFF2-40B4-BE49-F238E27FC236}">
                <a16:creationId xmlns:a16="http://schemas.microsoft.com/office/drawing/2014/main" id="{690F7D01-B1E6-4C5E-BCE1-976F3C7F9749}"/>
              </a:ext>
            </a:extLst>
          </p:cNvPr>
          <p:cNvGraphicFramePr>
            <a:graphicFrameLocks noGrp="1"/>
          </p:cNvGraphicFramePr>
          <p:nvPr>
            <p:extLst>
              <p:ext uri="{D42A27DB-BD31-4B8C-83A1-F6EECF244321}">
                <p14:modId xmlns:p14="http://schemas.microsoft.com/office/powerpoint/2010/main" val="1546094576"/>
              </p:ext>
            </p:extLst>
          </p:nvPr>
        </p:nvGraphicFramePr>
        <p:xfrm>
          <a:off x="228600" y="669651"/>
          <a:ext cx="441290" cy="3959499"/>
        </p:xfrm>
        <a:graphic>
          <a:graphicData uri="http://schemas.openxmlformats.org/drawingml/2006/table">
            <a:tbl>
              <a:tblPr firstRow="1" bandRow="1">
                <a:tableStyleId>{5C22544A-7EE6-4342-B048-85BDC9FD1C3A}</a:tableStyleId>
              </a:tblPr>
              <a:tblGrid>
                <a:gridCol w="441290">
                  <a:extLst>
                    <a:ext uri="{9D8B030D-6E8A-4147-A177-3AD203B41FA5}">
                      <a16:colId xmlns:a16="http://schemas.microsoft.com/office/drawing/2014/main" val="213611639"/>
                    </a:ext>
                  </a:extLst>
                </a:gridCol>
              </a:tblGrid>
              <a:tr h="3959499">
                <a:tc>
                  <a:txBody>
                    <a:bodyPr/>
                    <a:lstStyle/>
                    <a:p>
                      <a:pPr marL="266700" marR="0" lvl="0" indent="0" algn="l" defTabSz="685772" rtl="0" eaLnBrk="1" fontAlgn="auto" latinLnBrk="0" hangingPunct="1">
                        <a:lnSpc>
                          <a:spcPct val="100000"/>
                        </a:lnSpc>
                        <a:spcBef>
                          <a:spcPts val="0"/>
                        </a:spcBef>
                        <a:spcAft>
                          <a:spcPts val="0"/>
                        </a:spcAft>
                        <a:buClrTx/>
                        <a:buSzTx/>
                        <a:buFontTx/>
                        <a:buNone/>
                        <a:tabLst/>
                        <a:defRPr/>
                      </a:pPr>
                      <a:endParaRPr lang="en-US" sz="1800">
                        <a:solidFill>
                          <a:schemeClr val="bg1"/>
                        </a:solidFill>
                        <a:latin typeface="+mj-lt"/>
                      </a:endParaRPr>
                    </a:p>
                  </a:txBody>
                  <a:tcPr marL="62345" marR="62345" marT="25763" marB="25763" anchor="ctr">
                    <a:solidFill>
                      <a:srgbClr val="005ABF"/>
                    </a:solidFill>
                  </a:tcPr>
                </a:tc>
                <a:extLst>
                  <a:ext uri="{0D108BD9-81ED-4DB2-BD59-A6C34878D82A}">
                    <a16:rowId xmlns:a16="http://schemas.microsoft.com/office/drawing/2014/main" val="1288878910"/>
                  </a:ext>
                </a:extLst>
              </a:tr>
            </a:tbl>
          </a:graphicData>
        </a:graphic>
      </p:graphicFrame>
    </p:spTree>
    <p:extLst>
      <p:ext uri="{BB962C8B-B14F-4D97-AF65-F5344CB8AC3E}">
        <p14:creationId xmlns:p14="http://schemas.microsoft.com/office/powerpoint/2010/main" val="27797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EDE6438B-952C-4030-AED4-616777625539}"/>
              </a:ext>
            </a:extLst>
          </p:cNvPr>
          <p:cNvSpPr>
            <a:spLocks noGrp="1"/>
          </p:cNvSpPr>
          <p:nvPr>
            <p:ph type="title"/>
          </p:nvPr>
        </p:nvSpPr>
        <p:spPr>
          <a:xfrm>
            <a:off x="457200" y="134446"/>
            <a:ext cx="8229600" cy="397857"/>
          </a:xfrm>
        </p:spPr>
        <p:txBody>
          <a:bodyPr/>
          <a:lstStyle/>
          <a:p>
            <a:r>
              <a:rPr lang="en-US"/>
              <a:t>Training Components Overview</a:t>
            </a:r>
          </a:p>
        </p:txBody>
      </p:sp>
      <p:sp>
        <p:nvSpPr>
          <p:cNvPr id="12" name="Rectangle 11">
            <a:extLst>
              <a:ext uri="{FF2B5EF4-FFF2-40B4-BE49-F238E27FC236}">
                <a16:creationId xmlns:a16="http://schemas.microsoft.com/office/drawing/2014/main" id="{367A858E-E949-42B0-81F0-87CD9091EC14}"/>
              </a:ext>
            </a:extLst>
          </p:cNvPr>
          <p:cNvSpPr/>
          <p:nvPr/>
        </p:nvSpPr>
        <p:spPr>
          <a:xfrm>
            <a:off x="0" y="1218815"/>
            <a:ext cx="1917497" cy="397857"/>
          </a:xfrm>
          <a:prstGeom prst="rect">
            <a:avLst/>
          </a:prstGeom>
          <a:solidFill>
            <a:srgbClr val="003A57"/>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260" b="0" i="0" u="none" strike="noStrike" kern="1200" cap="none" spc="0" normalizeH="0" baseline="0" noProof="0">
                <a:ln>
                  <a:noFill/>
                </a:ln>
                <a:solidFill>
                  <a:srgbClr val="FFFFFF"/>
                </a:solidFill>
                <a:effectLst/>
                <a:uLnTx/>
                <a:uFillTx/>
                <a:latin typeface="Myriad Pro Light"/>
                <a:ea typeface="Microsoft YaHei"/>
                <a:cs typeface="+mn-cs"/>
                <a:sym typeface="Arial"/>
              </a:rPr>
              <a:t>Training Needs Analysis</a:t>
            </a:r>
          </a:p>
        </p:txBody>
      </p:sp>
      <p:sp>
        <p:nvSpPr>
          <p:cNvPr id="27" name="Rectangle 26">
            <a:extLst>
              <a:ext uri="{FF2B5EF4-FFF2-40B4-BE49-F238E27FC236}">
                <a16:creationId xmlns:a16="http://schemas.microsoft.com/office/drawing/2014/main" id="{92A1048D-FFBD-4F44-8C96-DEF1AE1D7BD2}"/>
              </a:ext>
            </a:extLst>
          </p:cNvPr>
          <p:cNvSpPr/>
          <p:nvPr/>
        </p:nvSpPr>
        <p:spPr>
          <a:xfrm>
            <a:off x="0" y="1638926"/>
            <a:ext cx="1917497" cy="2591074"/>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19456" tIns="219456" rIns="219456" bIns="219456" numCol="1" spcCol="1270" anchor="t" anchorCtr="0">
            <a:noAutofit/>
          </a:bodyP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080" b="1" i="0" u="none" strike="noStrike" kern="1200" cap="none" spc="0" normalizeH="0" baseline="0" noProof="0">
                <a:ln>
                  <a:noFill/>
                </a:ln>
                <a:solidFill>
                  <a:srgbClr val="000000"/>
                </a:solidFill>
                <a:effectLst/>
                <a:uLnTx/>
                <a:uFillTx/>
                <a:latin typeface="Myriad Pro Light"/>
                <a:ea typeface="Microsoft YaHei"/>
                <a:cs typeface="+mn-cs"/>
                <a:sym typeface="Arial"/>
              </a:rPr>
              <a:t>Key Objectives: </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Conduct functional area and role-specific interviews to assess training needs for Corewell</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Identify individuals who will be involved in training development process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Summarize Workday and ServiceNow training needs for Corewell Team members</a:t>
            </a:r>
            <a:endParaRPr kumimoji="0" lang="en-US" sz="1260" b="0" i="0" u="none" strike="noStrike" kern="1200" cap="none" spc="0" normalizeH="0" baseline="0" noProof="0">
              <a:ln>
                <a:noFill/>
              </a:ln>
              <a:solidFill>
                <a:prstClr val="white"/>
              </a:solidFill>
              <a:effectLst/>
              <a:uLnTx/>
              <a:uFillTx/>
              <a:latin typeface="Myriad Pro Light"/>
              <a:ea typeface="Microsoft YaHei"/>
              <a:cs typeface="+mn-cs"/>
              <a:sym typeface="Arial"/>
            </a:endParaRPr>
          </a:p>
        </p:txBody>
      </p:sp>
      <p:sp>
        <p:nvSpPr>
          <p:cNvPr id="28" name="Rectangle 27">
            <a:extLst>
              <a:ext uri="{FF2B5EF4-FFF2-40B4-BE49-F238E27FC236}">
                <a16:creationId xmlns:a16="http://schemas.microsoft.com/office/drawing/2014/main" id="{8458E4F5-1C2D-4E8A-98E1-2E9A97B6ECDC}"/>
              </a:ext>
            </a:extLst>
          </p:cNvPr>
          <p:cNvSpPr/>
          <p:nvPr/>
        </p:nvSpPr>
        <p:spPr>
          <a:xfrm>
            <a:off x="1803956" y="1341192"/>
            <a:ext cx="1917497" cy="397857"/>
          </a:xfrm>
          <a:prstGeom prst="rect">
            <a:avLst/>
          </a:prstGeom>
          <a:solidFill>
            <a:srgbClr val="005682"/>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260" b="0" i="0" u="none" strike="noStrike" kern="1200" cap="none" spc="0" normalizeH="0" baseline="0" noProof="0">
                <a:ln>
                  <a:noFill/>
                </a:ln>
                <a:solidFill>
                  <a:srgbClr val="FFFFFF"/>
                </a:solidFill>
                <a:effectLst/>
                <a:uLnTx/>
                <a:uFillTx/>
                <a:latin typeface="Myriad Pro Light"/>
                <a:ea typeface="Microsoft YaHei"/>
                <a:cs typeface="+mn-cs"/>
                <a:sym typeface="Arial"/>
              </a:rPr>
              <a:t>Training Strategy</a:t>
            </a:r>
          </a:p>
        </p:txBody>
      </p:sp>
      <p:sp>
        <p:nvSpPr>
          <p:cNvPr id="29" name="Rectangle 28">
            <a:extLst>
              <a:ext uri="{FF2B5EF4-FFF2-40B4-BE49-F238E27FC236}">
                <a16:creationId xmlns:a16="http://schemas.microsoft.com/office/drawing/2014/main" id="{A30CE37A-67C4-47FF-837A-4D79F866B1A4}"/>
              </a:ext>
            </a:extLst>
          </p:cNvPr>
          <p:cNvSpPr/>
          <p:nvPr/>
        </p:nvSpPr>
        <p:spPr>
          <a:xfrm>
            <a:off x="1803956" y="1739049"/>
            <a:ext cx="1917497" cy="2490951"/>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19456" tIns="219456" rIns="219456" bIns="219456" numCol="1" spcCol="1270" anchor="t" anchorCtr="0">
            <a:noAutofit/>
          </a:bodyP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080" b="1" i="0" u="none" strike="noStrike" kern="1200" cap="none" spc="0" normalizeH="0" baseline="0" noProof="0">
                <a:ln>
                  <a:noFill/>
                </a:ln>
                <a:solidFill>
                  <a:srgbClr val="000000"/>
                </a:solidFill>
                <a:effectLst/>
                <a:uLnTx/>
                <a:uFillTx/>
                <a:latin typeface="Myriad Pro Light"/>
                <a:ea typeface="Microsoft YaHei"/>
                <a:cs typeface="+mn-cs"/>
                <a:sym typeface="Arial"/>
              </a:rPr>
              <a:t>Key Objectives: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Identify training channels and development tools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Draft high-level curriculum and development approach</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Identify target audiences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Create training plan that will include an operational timeline</a:t>
            </a:r>
          </a:p>
          <a:p>
            <a:pPr marL="154305"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endParaRPr kumimoji="0" lang="en-US" sz="1260" b="0" i="0" u="none" strike="noStrike" kern="1200" cap="none" spc="0" normalizeH="0" baseline="0" noProof="0">
              <a:ln>
                <a:noFill/>
              </a:ln>
              <a:solidFill>
                <a:prstClr val="white"/>
              </a:solidFill>
              <a:effectLst/>
              <a:uLnTx/>
              <a:uFillTx/>
              <a:latin typeface="Myriad Pro Light"/>
              <a:ea typeface="Microsoft YaHei"/>
              <a:cs typeface="+mn-cs"/>
              <a:sym typeface="Arial"/>
            </a:endParaRPr>
          </a:p>
        </p:txBody>
      </p:sp>
      <p:sp>
        <p:nvSpPr>
          <p:cNvPr id="30" name="Rectangle 29">
            <a:extLst>
              <a:ext uri="{FF2B5EF4-FFF2-40B4-BE49-F238E27FC236}">
                <a16:creationId xmlns:a16="http://schemas.microsoft.com/office/drawing/2014/main" id="{3619BD16-369F-441B-B27A-34E4F1D75D2D}"/>
              </a:ext>
            </a:extLst>
          </p:cNvPr>
          <p:cNvSpPr/>
          <p:nvPr/>
        </p:nvSpPr>
        <p:spPr>
          <a:xfrm>
            <a:off x="3607913" y="1463569"/>
            <a:ext cx="1920240" cy="397857"/>
          </a:xfrm>
          <a:prstGeom prst="rect">
            <a:avLst/>
          </a:prstGeom>
          <a:solidFill>
            <a:srgbClr val="35BBFF"/>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260" b="0" i="0" u="none" strike="noStrike" kern="1200" cap="none" spc="0" normalizeH="0" baseline="0" noProof="0">
                <a:ln>
                  <a:noFill/>
                </a:ln>
                <a:solidFill>
                  <a:srgbClr val="FFFFFF"/>
                </a:solidFill>
                <a:effectLst/>
                <a:uLnTx/>
                <a:uFillTx/>
                <a:latin typeface="Myriad Pro Light"/>
                <a:ea typeface="Microsoft YaHei"/>
                <a:cs typeface="+mn-cs"/>
                <a:sym typeface="Arial"/>
              </a:rPr>
              <a:t>Training Design + Development</a:t>
            </a:r>
          </a:p>
        </p:txBody>
      </p:sp>
      <p:sp>
        <p:nvSpPr>
          <p:cNvPr id="31" name="Rectangle 30">
            <a:extLst>
              <a:ext uri="{FF2B5EF4-FFF2-40B4-BE49-F238E27FC236}">
                <a16:creationId xmlns:a16="http://schemas.microsoft.com/office/drawing/2014/main" id="{6136F969-B2BF-416F-A131-BAE30AA4291F}"/>
              </a:ext>
            </a:extLst>
          </p:cNvPr>
          <p:cNvSpPr/>
          <p:nvPr/>
        </p:nvSpPr>
        <p:spPr>
          <a:xfrm>
            <a:off x="3607913" y="1865663"/>
            <a:ext cx="1920240" cy="2364336"/>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19456" tIns="219456" rIns="219456" bIns="219456" numCol="1" spcCol="1270" anchor="t" anchorCtr="0">
            <a:noAutofit/>
          </a:bodyP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080" b="1" i="0" u="none" strike="noStrike" kern="1200" cap="none" spc="0" normalizeH="0" baseline="0" noProof="0">
                <a:ln>
                  <a:noFill/>
                </a:ln>
                <a:solidFill>
                  <a:srgbClr val="000000"/>
                </a:solidFill>
                <a:effectLst/>
                <a:uLnTx/>
                <a:uFillTx/>
                <a:latin typeface="Myriad Pro Light"/>
                <a:ea typeface="Microsoft YaHei"/>
                <a:cs typeface="+mn-cs"/>
                <a:sym typeface="Arial"/>
              </a:rPr>
              <a:t>Key Objectives: </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Finalize training curriculum with functional teams </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Develop standardized training templates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Capture business processes with functional leads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Develop training materials</a:t>
            </a:r>
          </a:p>
        </p:txBody>
      </p:sp>
      <p:sp>
        <p:nvSpPr>
          <p:cNvPr id="37" name="Rectangle 36">
            <a:extLst>
              <a:ext uri="{FF2B5EF4-FFF2-40B4-BE49-F238E27FC236}">
                <a16:creationId xmlns:a16="http://schemas.microsoft.com/office/drawing/2014/main" id="{8D59F7AB-E749-4C3C-9305-998287958FDC}"/>
              </a:ext>
            </a:extLst>
          </p:cNvPr>
          <p:cNvSpPr/>
          <p:nvPr/>
        </p:nvSpPr>
        <p:spPr>
          <a:xfrm>
            <a:off x="5411870" y="1585946"/>
            <a:ext cx="1920240" cy="397857"/>
          </a:xfrm>
          <a:prstGeom prst="rect">
            <a:avLst/>
          </a:prstGeom>
          <a:solidFill>
            <a:srgbClr val="79D1FF"/>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260" b="0" i="0" u="none" strike="noStrike" kern="1200" cap="none" spc="0" normalizeH="0" baseline="0" noProof="0">
                <a:ln>
                  <a:noFill/>
                </a:ln>
                <a:solidFill>
                  <a:srgbClr val="FFFFFF"/>
                </a:solidFill>
                <a:effectLst/>
                <a:uLnTx/>
                <a:uFillTx/>
                <a:latin typeface="Myriad Pro Light"/>
                <a:ea typeface="Microsoft YaHei"/>
                <a:cs typeface="+mn-cs"/>
                <a:sym typeface="Arial"/>
              </a:rPr>
              <a:t>Training Deployment</a:t>
            </a:r>
          </a:p>
        </p:txBody>
      </p:sp>
      <p:sp>
        <p:nvSpPr>
          <p:cNvPr id="38" name="Rectangle 37">
            <a:extLst>
              <a:ext uri="{FF2B5EF4-FFF2-40B4-BE49-F238E27FC236}">
                <a16:creationId xmlns:a16="http://schemas.microsoft.com/office/drawing/2014/main" id="{A201AC24-B4A0-41F6-8DD8-C2E1CFC3EBD6}"/>
              </a:ext>
            </a:extLst>
          </p:cNvPr>
          <p:cNvSpPr/>
          <p:nvPr/>
        </p:nvSpPr>
        <p:spPr>
          <a:xfrm>
            <a:off x="5414612" y="1992277"/>
            <a:ext cx="1920240" cy="2237723"/>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19456" tIns="219456" rIns="219456" bIns="219456" numCol="1" spcCol="1270" anchor="t" anchorCtr="0">
            <a:noAutofit/>
          </a:bodyP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080" b="1" i="0" u="none" strike="noStrike" kern="1200" cap="none" spc="0" normalizeH="0" baseline="0" noProof="0">
                <a:ln>
                  <a:noFill/>
                </a:ln>
                <a:solidFill>
                  <a:srgbClr val="000000"/>
                </a:solidFill>
                <a:effectLst/>
                <a:uLnTx/>
                <a:uFillTx/>
                <a:latin typeface="Myriad Pro Light"/>
                <a:ea typeface="Microsoft YaHei"/>
                <a:cs typeface="+mn-cs"/>
                <a:sym typeface="Arial"/>
              </a:rPr>
              <a:t>Key Objectives:</a:t>
            </a:r>
            <a:endPar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endParaRP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Align training material to Corewell roles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Implement Train-the-Trainer program</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Upload and deploy training materials to Corewell LMS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Deliver training to Corewell team members</a:t>
            </a:r>
          </a:p>
        </p:txBody>
      </p:sp>
      <p:sp>
        <p:nvSpPr>
          <p:cNvPr id="41" name="Rectangle 40">
            <a:extLst>
              <a:ext uri="{FF2B5EF4-FFF2-40B4-BE49-F238E27FC236}">
                <a16:creationId xmlns:a16="http://schemas.microsoft.com/office/drawing/2014/main" id="{48A19E3C-96DC-4DFB-9432-8F509FC26434}"/>
              </a:ext>
            </a:extLst>
          </p:cNvPr>
          <p:cNvSpPr/>
          <p:nvPr/>
        </p:nvSpPr>
        <p:spPr>
          <a:xfrm>
            <a:off x="7221311" y="1708320"/>
            <a:ext cx="1920240" cy="397857"/>
          </a:xfrm>
          <a:prstGeom prst="rect">
            <a:avLst/>
          </a:prstGeom>
          <a:solidFill>
            <a:srgbClr val="6095C9"/>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260" b="0" i="0" u="none" strike="noStrike" kern="1200" cap="none" spc="0" normalizeH="0" baseline="0" noProof="0">
                <a:ln>
                  <a:noFill/>
                </a:ln>
                <a:solidFill>
                  <a:srgbClr val="FFFFFF"/>
                </a:solidFill>
                <a:effectLst/>
                <a:uLnTx/>
                <a:uFillTx/>
                <a:latin typeface="Myriad Pro Light"/>
                <a:ea typeface="Microsoft YaHei"/>
                <a:cs typeface="+mn-cs"/>
                <a:sym typeface="Arial"/>
              </a:rPr>
              <a:t>Training Evaluation + Sustainment</a:t>
            </a:r>
          </a:p>
        </p:txBody>
      </p:sp>
      <p:sp>
        <p:nvSpPr>
          <p:cNvPr id="42" name="Rectangle 41">
            <a:extLst>
              <a:ext uri="{FF2B5EF4-FFF2-40B4-BE49-F238E27FC236}">
                <a16:creationId xmlns:a16="http://schemas.microsoft.com/office/drawing/2014/main" id="{8D38BCF7-8F92-4E5E-8B34-F967E3D62C4F}"/>
              </a:ext>
            </a:extLst>
          </p:cNvPr>
          <p:cNvSpPr/>
          <p:nvPr/>
        </p:nvSpPr>
        <p:spPr>
          <a:xfrm>
            <a:off x="7221311" y="2118893"/>
            <a:ext cx="1920240" cy="211110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19456" tIns="219456" rIns="219456" bIns="219456" numCol="1" spcCol="1270" anchor="t" anchorCtr="0">
            <a:noAutofit/>
          </a:bodyPr>
          <a:lstStyle/>
          <a:p>
            <a:pPr marL="0" marR="0" lvl="0" indent="0" algn="l" defTabSz="800081" rtl="0" eaLnBrk="1" fontAlgn="auto" latinLnBrk="0" hangingPunct="1">
              <a:lnSpc>
                <a:spcPct val="90000"/>
              </a:lnSpc>
              <a:spcBef>
                <a:spcPct val="0"/>
              </a:spcBef>
              <a:spcAft>
                <a:spcPts val="240"/>
              </a:spcAft>
              <a:buClrTx/>
              <a:buSzTx/>
              <a:buFont typeface="Arial"/>
              <a:buNone/>
              <a:tabLst/>
              <a:defRPr/>
            </a:pPr>
            <a:r>
              <a:rPr kumimoji="0" lang="en-US" sz="1080" b="1" i="0" u="none" strike="noStrike" kern="1200" cap="none" spc="0" normalizeH="0" baseline="0" noProof="0">
                <a:ln>
                  <a:noFill/>
                </a:ln>
                <a:solidFill>
                  <a:srgbClr val="000000"/>
                </a:solidFill>
                <a:effectLst/>
                <a:uLnTx/>
                <a:uFillTx/>
                <a:latin typeface="Myriad Pro Light"/>
                <a:ea typeface="Microsoft YaHei"/>
                <a:cs typeface="+mn-cs"/>
                <a:sym typeface="Arial"/>
              </a:rPr>
              <a:t>Key Objectives: </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Monitor and evaluate training</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Address training issues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Update and refine training materials</a:t>
            </a:r>
          </a:p>
          <a:p>
            <a:pPr marL="205740"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r>
              <a:rPr kumimoji="0" lang="en-US" sz="1080" b="0" i="0" u="none" strike="noStrike" kern="1200" cap="none" spc="0" normalizeH="0" baseline="0" noProof="0">
                <a:ln>
                  <a:noFill/>
                </a:ln>
                <a:solidFill>
                  <a:srgbClr val="000000"/>
                </a:solidFill>
                <a:effectLst/>
                <a:uLnTx/>
                <a:uFillTx/>
                <a:latin typeface="Myriad Pro Light"/>
                <a:ea typeface="Microsoft YaHei"/>
                <a:cs typeface="+mn-cs"/>
                <a:sym typeface="Arial"/>
              </a:rPr>
              <a:t>Provide post go-live training support</a:t>
            </a:r>
          </a:p>
          <a:p>
            <a:pPr marL="154305" marR="0" lvl="0" indent="-154305" algn="l" defTabSz="800081" rtl="0" eaLnBrk="1" fontAlgn="auto" latinLnBrk="0" hangingPunct="1">
              <a:lnSpc>
                <a:spcPct val="90000"/>
              </a:lnSpc>
              <a:spcBef>
                <a:spcPct val="0"/>
              </a:spcBef>
              <a:spcAft>
                <a:spcPts val="240"/>
              </a:spcAft>
              <a:buClrTx/>
              <a:buSzTx/>
              <a:buFont typeface="Arial" panose="020B0604020202020204" pitchFamily="34" charset="0"/>
              <a:buChar char="•"/>
              <a:tabLst/>
              <a:defRPr/>
            </a:pPr>
            <a:endParaRPr kumimoji="0" lang="en-US" sz="1080" b="0" i="0" u="none" strike="noStrike" kern="1200" cap="none" spc="0" normalizeH="0" baseline="0" noProof="0">
              <a:ln>
                <a:noFill/>
              </a:ln>
              <a:solidFill>
                <a:prstClr val="black"/>
              </a:solidFill>
              <a:effectLst/>
              <a:uLnTx/>
              <a:uFillTx/>
              <a:latin typeface="Myriad Pro Light"/>
              <a:ea typeface="Microsoft YaHei"/>
              <a:cs typeface="+mn-cs"/>
              <a:sym typeface="Arial"/>
            </a:endParaRPr>
          </a:p>
        </p:txBody>
      </p:sp>
      <p:sp>
        <p:nvSpPr>
          <p:cNvPr id="60" name="Text Placeholder 4">
            <a:extLst>
              <a:ext uri="{FF2B5EF4-FFF2-40B4-BE49-F238E27FC236}">
                <a16:creationId xmlns:a16="http://schemas.microsoft.com/office/drawing/2014/main" id="{E3CED2A9-311C-460A-970D-E3EC2F4281BF}"/>
              </a:ext>
            </a:extLst>
          </p:cNvPr>
          <p:cNvSpPr txBox="1">
            <a:spLocks/>
          </p:cNvSpPr>
          <p:nvPr/>
        </p:nvSpPr>
        <p:spPr>
          <a:xfrm>
            <a:off x="609600" y="517445"/>
            <a:ext cx="7715915" cy="27446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685773" rtl="0" eaLnBrk="1" fontAlgn="auto" latinLnBrk="0" hangingPunct="1">
              <a:lnSpc>
                <a:spcPct val="100000"/>
              </a:lnSpc>
              <a:spcBef>
                <a:spcPts val="0"/>
              </a:spcBef>
              <a:spcAft>
                <a:spcPts val="563"/>
              </a:spcAft>
              <a:buClrTx/>
              <a:buSzTx/>
              <a:buFontTx/>
              <a:buNone/>
              <a:tabLst/>
              <a:defRPr/>
            </a:pPr>
            <a:r>
              <a:rPr kumimoji="0" lang="en-US" sz="900" b="1" i="0" u="none" strike="noStrike" kern="1200" cap="none" spc="0" normalizeH="0" baseline="0" noProof="0">
                <a:ln>
                  <a:noFill/>
                </a:ln>
                <a:solidFill>
                  <a:srgbClr val="002855"/>
                </a:solidFill>
                <a:effectLst/>
                <a:uLnTx/>
                <a:uFillTx/>
                <a:latin typeface="Arial"/>
                <a:ea typeface="Microsoft YaHei"/>
                <a:cs typeface="+mn-cs"/>
                <a:sym typeface="Arial"/>
              </a:rPr>
              <a:t>The learning process contains five critical milestones that must occur to provide a comprehensive training experience. The milestones do not indicate “Starts &amp; Stops” but are a logical sequence of events with overlapping timelines. </a:t>
            </a:r>
          </a:p>
          <a:p>
            <a:pPr marL="0" marR="0" lvl="0" indent="0" algn="l" defTabSz="685773" rtl="0" eaLnBrk="1" fontAlgn="auto" latinLnBrk="0" hangingPunct="1">
              <a:lnSpc>
                <a:spcPct val="100000"/>
              </a:lnSpc>
              <a:spcBef>
                <a:spcPts val="0"/>
              </a:spcBef>
              <a:spcAft>
                <a:spcPts val="563"/>
              </a:spcAft>
              <a:buClrTx/>
              <a:buSzTx/>
              <a:buFontTx/>
              <a:buNone/>
              <a:tabLst/>
              <a:defRPr/>
            </a:pPr>
            <a:endParaRPr kumimoji="0" lang="en-US" sz="563" b="0" i="0" u="none" strike="noStrike" kern="1200" cap="none" spc="0" normalizeH="0" baseline="0" noProof="0">
              <a:ln>
                <a:noFill/>
              </a:ln>
              <a:solidFill>
                <a:srgbClr val="8A7967"/>
              </a:solidFill>
              <a:effectLst/>
              <a:uLnTx/>
              <a:uFillTx/>
              <a:latin typeface="Arial"/>
              <a:ea typeface="Microsoft YaHei"/>
              <a:cs typeface="Arial"/>
              <a:sym typeface="Arial"/>
            </a:endParaRPr>
          </a:p>
        </p:txBody>
      </p:sp>
      <p:sp>
        <p:nvSpPr>
          <p:cNvPr id="16" name="Rectangle 15">
            <a:extLst>
              <a:ext uri="{FF2B5EF4-FFF2-40B4-BE49-F238E27FC236}">
                <a16:creationId xmlns:a16="http://schemas.microsoft.com/office/drawing/2014/main" id="{807AA119-B12C-4C86-B76A-E9CE1B12B2DB}"/>
              </a:ext>
            </a:extLst>
          </p:cNvPr>
          <p:cNvSpPr/>
          <p:nvPr/>
        </p:nvSpPr>
        <p:spPr>
          <a:xfrm>
            <a:off x="0" y="4182077"/>
            <a:ext cx="1917497" cy="397857"/>
          </a:xfrm>
          <a:prstGeom prst="rect">
            <a:avLst/>
          </a:prstGeom>
          <a:solidFill>
            <a:srgbClr val="003A57"/>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ctr" defTabSz="800081" rtl="0" eaLnBrk="1" fontAlgn="auto" latinLnBrk="0" hangingPunct="1">
              <a:lnSpc>
                <a:spcPct val="90000"/>
              </a:lnSpc>
              <a:spcBef>
                <a:spcPct val="0"/>
              </a:spcBef>
              <a:spcAft>
                <a:spcPts val="240"/>
              </a:spcAft>
              <a:buClrTx/>
              <a:buSzTx/>
              <a:buFont typeface="Arial"/>
              <a:buNone/>
              <a:tabLst/>
              <a:defRPr/>
            </a:pPr>
            <a:r>
              <a:rPr kumimoji="0" lang="en-US" sz="1200" b="1" i="0" u="none" strike="noStrike" kern="1200" cap="none" spc="0" normalizeH="0" baseline="0" noProof="0">
                <a:ln>
                  <a:noFill/>
                </a:ln>
                <a:solidFill>
                  <a:srgbClr val="FFFFFF"/>
                </a:solidFill>
                <a:effectLst/>
                <a:uLnTx/>
                <a:uFillTx/>
                <a:latin typeface="Myriad Pro Light"/>
                <a:ea typeface="Microsoft YaHei"/>
                <a:cs typeface="+mn-cs"/>
                <a:sym typeface="Arial"/>
              </a:rPr>
              <a:t>December – January</a:t>
            </a:r>
          </a:p>
        </p:txBody>
      </p:sp>
      <p:sp>
        <p:nvSpPr>
          <p:cNvPr id="17" name="Rectangle 16">
            <a:extLst>
              <a:ext uri="{FF2B5EF4-FFF2-40B4-BE49-F238E27FC236}">
                <a16:creationId xmlns:a16="http://schemas.microsoft.com/office/drawing/2014/main" id="{5505FDA1-84E4-4484-9644-13806BFB0DCE}"/>
              </a:ext>
            </a:extLst>
          </p:cNvPr>
          <p:cNvSpPr/>
          <p:nvPr/>
        </p:nvSpPr>
        <p:spPr>
          <a:xfrm>
            <a:off x="1803956" y="4182077"/>
            <a:ext cx="1917497" cy="397857"/>
          </a:xfrm>
          <a:prstGeom prst="rect">
            <a:avLst/>
          </a:prstGeom>
          <a:solidFill>
            <a:srgbClr val="005682"/>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ctr" defTabSz="800081" rtl="0" eaLnBrk="1" fontAlgn="auto" latinLnBrk="0" hangingPunct="1">
              <a:lnSpc>
                <a:spcPct val="90000"/>
              </a:lnSpc>
              <a:spcBef>
                <a:spcPct val="0"/>
              </a:spcBef>
              <a:spcAft>
                <a:spcPts val="240"/>
              </a:spcAft>
              <a:buClrTx/>
              <a:buSzTx/>
              <a:buFont typeface="Arial"/>
              <a:buNone/>
              <a:tabLst/>
              <a:defRPr/>
            </a:pPr>
            <a:r>
              <a:rPr kumimoji="0" lang="en-US" sz="1200" b="1" i="0" u="none" strike="noStrike" kern="1200" cap="none" spc="0" normalizeH="0" baseline="0" noProof="0">
                <a:ln>
                  <a:noFill/>
                </a:ln>
                <a:solidFill>
                  <a:srgbClr val="FFFFFF"/>
                </a:solidFill>
                <a:effectLst/>
                <a:uLnTx/>
                <a:uFillTx/>
                <a:latin typeface="Myriad Pro Light"/>
                <a:ea typeface="Microsoft YaHei"/>
                <a:cs typeface="+mn-cs"/>
                <a:sym typeface="Arial"/>
              </a:rPr>
              <a:t>February</a:t>
            </a:r>
          </a:p>
        </p:txBody>
      </p:sp>
      <p:sp>
        <p:nvSpPr>
          <p:cNvPr id="18" name="Rectangle 17">
            <a:extLst>
              <a:ext uri="{FF2B5EF4-FFF2-40B4-BE49-F238E27FC236}">
                <a16:creationId xmlns:a16="http://schemas.microsoft.com/office/drawing/2014/main" id="{310726F2-7FFF-40B8-98BA-1636F49063C8}"/>
              </a:ext>
            </a:extLst>
          </p:cNvPr>
          <p:cNvSpPr/>
          <p:nvPr/>
        </p:nvSpPr>
        <p:spPr>
          <a:xfrm>
            <a:off x="3607913" y="4182077"/>
            <a:ext cx="1806698" cy="397857"/>
          </a:xfrm>
          <a:prstGeom prst="rect">
            <a:avLst/>
          </a:prstGeom>
          <a:solidFill>
            <a:srgbClr val="35BBFF"/>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ctr" defTabSz="800081" rtl="0" eaLnBrk="1" fontAlgn="auto" latinLnBrk="0" hangingPunct="1">
              <a:lnSpc>
                <a:spcPct val="90000"/>
              </a:lnSpc>
              <a:spcBef>
                <a:spcPct val="0"/>
              </a:spcBef>
              <a:spcAft>
                <a:spcPts val="240"/>
              </a:spcAft>
              <a:buClrTx/>
              <a:buSzTx/>
              <a:buFont typeface="Arial"/>
              <a:buNone/>
              <a:tabLst/>
              <a:defRPr/>
            </a:pPr>
            <a:r>
              <a:rPr kumimoji="0" lang="en-US" sz="1200" b="1" i="0" u="none" strike="noStrike" kern="1200" cap="none" spc="0" normalizeH="0" baseline="0" noProof="0">
                <a:ln>
                  <a:noFill/>
                </a:ln>
                <a:solidFill>
                  <a:srgbClr val="FFFFFF"/>
                </a:solidFill>
                <a:effectLst/>
                <a:uLnTx/>
                <a:uFillTx/>
                <a:latin typeface="Myriad Pro Light"/>
                <a:ea typeface="Microsoft YaHei"/>
                <a:cs typeface="+mn-cs"/>
                <a:sym typeface="Arial"/>
              </a:rPr>
              <a:t>March – May</a:t>
            </a:r>
          </a:p>
        </p:txBody>
      </p:sp>
      <p:sp>
        <p:nvSpPr>
          <p:cNvPr id="19" name="Rectangle 18">
            <a:extLst>
              <a:ext uri="{FF2B5EF4-FFF2-40B4-BE49-F238E27FC236}">
                <a16:creationId xmlns:a16="http://schemas.microsoft.com/office/drawing/2014/main" id="{2B987B18-AC4E-4FB1-9470-FA2EDCF1F11F}"/>
              </a:ext>
            </a:extLst>
          </p:cNvPr>
          <p:cNvSpPr/>
          <p:nvPr/>
        </p:nvSpPr>
        <p:spPr>
          <a:xfrm>
            <a:off x="5411870" y="4182077"/>
            <a:ext cx="1920240" cy="397857"/>
          </a:xfrm>
          <a:prstGeom prst="rect">
            <a:avLst/>
          </a:prstGeom>
          <a:solidFill>
            <a:srgbClr val="79D1FF"/>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ctr" defTabSz="800081" rtl="0" eaLnBrk="1" fontAlgn="auto" latinLnBrk="0" hangingPunct="1">
              <a:lnSpc>
                <a:spcPct val="90000"/>
              </a:lnSpc>
              <a:spcBef>
                <a:spcPct val="0"/>
              </a:spcBef>
              <a:spcAft>
                <a:spcPts val="240"/>
              </a:spcAft>
              <a:buClrTx/>
              <a:buSzTx/>
              <a:buFont typeface="Arial"/>
              <a:buNone/>
              <a:tabLst/>
              <a:defRPr/>
            </a:pPr>
            <a:r>
              <a:rPr kumimoji="0" lang="en-US" sz="1200" b="1" i="0" u="none" strike="noStrike" kern="1200" cap="none" spc="0" normalizeH="0" baseline="0" noProof="0">
                <a:ln>
                  <a:noFill/>
                </a:ln>
                <a:solidFill>
                  <a:srgbClr val="FFFFFF"/>
                </a:solidFill>
                <a:effectLst/>
                <a:uLnTx/>
                <a:uFillTx/>
                <a:latin typeface="Myriad Pro Light"/>
                <a:ea typeface="Microsoft YaHei"/>
                <a:cs typeface="+mn-cs"/>
                <a:sym typeface="Arial"/>
              </a:rPr>
              <a:t>June – July</a:t>
            </a:r>
          </a:p>
        </p:txBody>
      </p:sp>
      <p:sp>
        <p:nvSpPr>
          <p:cNvPr id="20" name="Rectangle 19">
            <a:extLst>
              <a:ext uri="{FF2B5EF4-FFF2-40B4-BE49-F238E27FC236}">
                <a16:creationId xmlns:a16="http://schemas.microsoft.com/office/drawing/2014/main" id="{EC089DC5-3F9D-489A-80E8-3C3CF21E0430}"/>
              </a:ext>
            </a:extLst>
          </p:cNvPr>
          <p:cNvSpPr/>
          <p:nvPr/>
        </p:nvSpPr>
        <p:spPr>
          <a:xfrm>
            <a:off x="7221311" y="4182077"/>
            <a:ext cx="1920240" cy="397857"/>
          </a:xfrm>
          <a:prstGeom prst="rect">
            <a:avLst/>
          </a:prstGeom>
          <a:solidFill>
            <a:srgbClr val="6095C9"/>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4592" rtlCol="0" anchor="ctr"/>
          <a:lstStyle/>
          <a:p>
            <a:pPr marL="0" marR="0" lvl="0" indent="0" algn="ctr" defTabSz="800081" rtl="0" eaLnBrk="1" fontAlgn="auto" latinLnBrk="0" hangingPunct="1">
              <a:lnSpc>
                <a:spcPct val="90000"/>
              </a:lnSpc>
              <a:spcBef>
                <a:spcPct val="0"/>
              </a:spcBef>
              <a:spcAft>
                <a:spcPts val="240"/>
              </a:spcAft>
              <a:buClrTx/>
              <a:buSzTx/>
              <a:buFont typeface="Arial"/>
              <a:buNone/>
              <a:tabLst/>
              <a:defRPr/>
            </a:pPr>
            <a:r>
              <a:rPr kumimoji="0" lang="en-US" sz="1200" b="1" i="0" u="none" strike="noStrike" kern="1200" cap="none" spc="0" normalizeH="0" baseline="0" noProof="0">
                <a:ln>
                  <a:noFill/>
                </a:ln>
                <a:solidFill>
                  <a:srgbClr val="FFFFFF"/>
                </a:solidFill>
                <a:effectLst/>
                <a:uLnTx/>
                <a:uFillTx/>
                <a:latin typeface="Myriad Pro Light"/>
                <a:ea typeface="Microsoft YaHei"/>
                <a:cs typeface="+mn-cs"/>
                <a:sym typeface="Arial"/>
              </a:rPr>
              <a:t>July - Ongoing</a:t>
            </a:r>
          </a:p>
        </p:txBody>
      </p:sp>
      <p:pic>
        <p:nvPicPr>
          <p:cNvPr id="58" name="Picture 57">
            <a:extLst>
              <a:ext uri="{FF2B5EF4-FFF2-40B4-BE49-F238E27FC236}">
                <a16:creationId xmlns:a16="http://schemas.microsoft.com/office/drawing/2014/main" id="{61841C98-B8B2-4B2F-BB90-91EF3046D6BF}"/>
              </a:ext>
            </a:extLst>
          </p:cNvPr>
          <p:cNvPicPr>
            <a:picLocks noChangeAspect="1"/>
          </p:cNvPicPr>
          <p:nvPr/>
        </p:nvPicPr>
        <p:blipFill>
          <a:blip r:embed="rId3"/>
          <a:stretch>
            <a:fillRect/>
          </a:stretch>
        </p:blipFill>
        <p:spPr>
          <a:xfrm>
            <a:off x="3407148" y="895350"/>
            <a:ext cx="393992" cy="571109"/>
          </a:xfrm>
          <a:prstGeom prst="rect">
            <a:avLst/>
          </a:prstGeom>
        </p:spPr>
      </p:pic>
    </p:spTree>
    <p:extLst>
      <p:ext uri="{BB962C8B-B14F-4D97-AF65-F5344CB8AC3E}">
        <p14:creationId xmlns:p14="http://schemas.microsoft.com/office/powerpoint/2010/main" val="22694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Box 209">
            <a:extLst>
              <a:ext uri="{FF2B5EF4-FFF2-40B4-BE49-F238E27FC236}">
                <a16:creationId xmlns:a16="http://schemas.microsoft.com/office/drawing/2014/main" id="{F0F177A0-695B-4F4C-BFEC-3DED59FC04F0}"/>
              </a:ext>
            </a:extLst>
          </p:cNvPr>
          <p:cNvSpPr txBox="1"/>
          <p:nvPr/>
        </p:nvSpPr>
        <p:spPr>
          <a:xfrm>
            <a:off x="1658463" y="722937"/>
            <a:ext cx="2613080"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1350" b="1" i="0" u="sng" strike="noStrike" kern="1200" cap="none" spc="0" normalizeH="0" baseline="0" noProof="0">
                <a:ln>
                  <a:noFill/>
                </a:ln>
                <a:solidFill>
                  <a:srgbClr val="00468A"/>
                </a:solidFill>
                <a:effectLst/>
                <a:uLnTx/>
                <a:uFillTx/>
                <a:latin typeface="Arial" panose="020B0604020202020204" pitchFamily="34" charset="0"/>
                <a:cs typeface="Arial" panose="020B0604020202020204" pitchFamily="34" charset="0"/>
                <a:sym typeface="Arial"/>
              </a:rPr>
              <a:t>Learner Groups</a:t>
            </a:r>
          </a:p>
        </p:txBody>
      </p:sp>
      <p:sp>
        <p:nvSpPr>
          <p:cNvPr id="212" name="TextBox 211">
            <a:extLst>
              <a:ext uri="{FF2B5EF4-FFF2-40B4-BE49-F238E27FC236}">
                <a16:creationId xmlns:a16="http://schemas.microsoft.com/office/drawing/2014/main" id="{8323339D-6B00-45AD-B5D5-3FDBE18365AE}"/>
              </a:ext>
            </a:extLst>
          </p:cNvPr>
          <p:cNvSpPr txBox="1"/>
          <p:nvPr/>
        </p:nvSpPr>
        <p:spPr>
          <a:xfrm>
            <a:off x="6473537" y="722937"/>
            <a:ext cx="174139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1350" b="1" i="0" u="sng" strike="noStrike" kern="1200" cap="none" spc="0" normalizeH="0" baseline="0" noProof="0">
                <a:ln>
                  <a:noFill/>
                </a:ln>
                <a:solidFill>
                  <a:srgbClr val="00468A"/>
                </a:solidFill>
                <a:effectLst/>
                <a:uLnTx/>
                <a:uFillTx/>
                <a:latin typeface="Arial"/>
                <a:ea typeface="+mn-ea"/>
                <a:cs typeface="Arial"/>
                <a:sym typeface="Arial"/>
              </a:rPr>
              <a:t>Delivery Methods</a:t>
            </a:r>
          </a:p>
        </p:txBody>
      </p:sp>
      <p:sp>
        <p:nvSpPr>
          <p:cNvPr id="437" name="Title 1">
            <a:extLst>
              <a:ext uri="{FF2B5EF4-FFF2-40B4-BE49-F238E27FC236}">
                <a16:creationId xmlns:a16="http://schemas.microsoft.com/office/drawing/2014/main" id="{0A0FF84B-2B72-4141-86F0-37F8CC3E443C}"/>
              </a:ext>
            </a:extLst>
          </p:cNvPr>
          <p:cNvSpPr>
            <a:spLocks noGrp="1"/>
          </p:cNvSpPr>
          <p:nvPr>
            <p:ph type="title"/>
          </p:nvPr>
        </p:nvSpPr>
        <p:spPr>
          <a:xfrm>
            <a:off x="331429" y="80958"/>
            <a:ext cx="5971685" cy="433877"/>
          </a:xfrm>
        </p:spPr>
        <p:txBody>
          <a:bodyPr>
            <a:normAutofit/>
          </a:bodyPr>
          <a:lstStyle/>
          <a:p>
            <a:r>
              <a:rPr lang="en-US" sz="2400"/>
              <a:t>Training Overview</a:t>
            </a:r>
          </a:p>
        </p:txBody>
      </p:sp>
      <p:grpSp>
        <p:nvGrpSpPr>
          <p:cNvPr id="19" name="Group 18">
            <a:extLst>
              <a:ext uri="{FF2B5EF4-FFF2-40B4-BE49-F238E27FC236}">
                <a16:creationId xmlns:a16="http://schemas.microsoft.com/office/drawing/2014/main" id="{1002AA5A-9D64-4377-A59F-E9A334D018EE}"/>
              </a:ext>
            </a:extLst>
          </p:cNvPr>
          <p:cNvGrpSpPr/>
          <p:nvPr/>
        </p:nvGrpSpPr>
        <p:grpSpPr>
          <a:xfrm>
            <a:off x="6085909" y="1266453"/>
            <a:ext cx="2516650" cy="535878"/>
            <a:chOff x="6085909" y="1129293"/>
            <a:chExt cx="2516650" cy="535878"/>
          </a:xfrm>
        </p:grpSpPr>
        <p:grpSp>
          <p:nvGrpSpPr>
            <p:cNvPr id="478" name="Group 477">
              <a:extLst>
                <a:ext uri="{FF2B5EF4-FFF2-40B4-BE49-F238E27FC236}">
                  <a16:creationId xmlns:a16="http://schemas.microsoft.com/office/drawing/2014/main" id="{87D449D1-A3C3-401D-B780-446C9533D1BD}"/>
                </a:ext>
              </a:extLst>
            </p:cNvPr>
            <p:cNvGrpSpPr/>
            <p:nvPr/>
          </p:nvGrpSpPr>
          <p:grpSpPr>
            <a:xfrm>
              <a:off x="6159714" y="1180294"/>
              <a:ext cx="520025" cy="298888"/>
              <a:chOff x="1166924" y="972912"/>
              <a:chExt cx="730064" cy="496491"/>
            </a:xfrm>
            <a:effectLst>
              <a:outerShdw blurRad="50800" dist="38100" dir="5400000" algn="t" rotWithShape="0">
                <a:prstClr val="black">
                  <a:alpha val="40000"/>
                </a:prstClr>
              </a:outerShdw>
            </a:effectLst>
          </p:grpSpPr>
          <p:grpSp>
            <p:nvGrpSpPr>
              <p:cNvPr id="479" name="Group 478">
                <a:extLst>
                  <a:ext uri="{FF2B5EF4-FFF2-40B4-BE49-F238E27FC236}">
                    <a16:creationId xmlns:a16="http://schemas.microsoft.com/office/drawing/2014/main" id="{9B57B2F5-9DDF-4392-9D82-2AB951DECBF5}"/>
                  </a:ext>
                </a:extLst>
              </p:cNvPr>
              <p:cNvGrpSpPr/>
              <p:nvPr/>
            </p:nvGrpSpPr>
            <p:grpSpPr>
              <a:xfrm>
                <a:off x="1166924" y="972912"/>
                <a:ext cx="730064" cy="496491"/>
                <a:chOff x="926807" y="1681765"/>
                <a:chExt cx="973419" cy="661988"/>
              </a:xfrm>
            </p:grpSpPr>
            <p:sp>
              <p:nvSpPr>
                <p:cNvPr id="482" name="Freeform 105">
                  <a:extLst>
                    <a:ext uri="{FF2B5EF4-FFF2-40B4-BE49-F238E27FC236}">
                      <a16:creationId xmlns:a16="http://schemas.microsoft.com/office/drawing/2014/main" id="{5C698ED7-E730-4F8D-A036-EBBC1C712470}"/>
                    </a:ext>
                  </a:extLst>
                </p:cNvPr>
                <p:cNvSpPr>
                  <a:spLocks/>
                </p:cNvSpPr>
                <p:nvPr/>
              </p:nvSpPr>
              <p:spPr bwMode="auto">
                <a:xfrm>
                  <a:off x="1006766" y="1681765"/>
                  <a:ext cx="822192" cy="530225"/>
                </a:xfrm>
                <a:custGeom>
                  <a:avLst/>
                  <a:gdLst>
                    <a:gd name="T0" fmla="*/ 246 w 246"/>
                    <a:gd name="T1" fmla="*/ 164 h 174"/>
                    <a:gd name="T2" fmla="*/ 233 w 246"/>
                    <a:gd name="T3" fmla="*/ 174 h 174"/>
                    <a:gd name="T4" fmla="*/ 13 w 246"/>
                    <a:gd name="T5" fmla="*/ 174 h 174"/>
                    <a:gd name="T6" fmla="*/ 0 w 246"/>
                    <a:gd name="T7" fmla="*/ 164 h 174"/>
                    <a:gd name="T8" fmla="*/ 0 w 246"/>
                    <a:gd name="T9" fmla="*/ 11 h 174"/>
                    <a:gd name="T10" fmla="*/ 13 w 246"/>
                    <a:gd name="T11" fmla="*/ 0 h 174"/>
                    <a:gd name="T12" fmla="*/ 233 w 246"/>
                    <a:gd name="T13" fmla="*/ 0 h 174"/>
                    <a:gd name="T14" fmla="*/ 246 w 246"/>
                    <a:gd name="T15" fmla="*/ 11 h 174"/>
                    <a:gd name="T16" fmla="*/ 246 w 246"/>
                    <a:gd name="T1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74">
                      <a:moveTo>
                        <a:pt x="246" y="164"/>
                      </a:moveTo>
                      <a:cubicBezTo>
                        <a:pt x="246" y="170"/>
                        <a:pt x="240" y="174"/>
                        <a:pt x="233" y="174"/>
                      </a:cubicBezTo>
                      <a:cubicBezTo>
                        <a:pt x="13" y="174"/>
                        <a:pt x="13" y="174"/>
                        <a:pt x="13" y="174"/>
                      </a:cubicBezTo>
                      <a:cubicBezTo>
                        <a:pt x="6" y="174"/>
                        <a:pt x="0" y="170"/>
                        <a:pt x="0" y="164"/>
                      </a:cubicBezTo>
                      <a:cubicBezTo>
                        <a:pt x="0" y="11"/>
                        <a:pt x="0" y="11"/>
                        <a:pt x="0" y="11"/>
                      </a:cubicBezTo>
                      <a:cubicBezTo>
                        <a:pt x="0" y="5"/>
                        <a:pt x="6" y="0"/>
                        <a:pt x="13" y="0"/>
                      </a:cubicBezTo>
                      <a:cubicBezTo>
                        <a:pt x="233" y="0"/>
                        <a:pt x="233" y="0"/>
                        <a:pt x="233" y="0"/>
                      </a:cubicBezTo>
                      <a:cubicBezTo>
                        <a:pt x="240" y="0"/>
                        <a:pt x="246" y="5"/>
                        <a:pt x="246" y="11"/>
                      </a:cubicBezTo>
                      <a:cubicBezTo>
                        <a:pt x="246" y="164"/>
                        <a:pt x="246" y="164"/>
                        <a:pt x="246" y="164"/>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83" name="Freeform 106">
                  <a:extLst>
                    <a:ext uri="{FF2B5EF4-FFF2-40B4-BE49-F238E27FC236}">
                      <a16:creationId xmlns:a16="http://schemas.microsoft.com/office/drawing/2014/main" id="{D1E71AEE-F63F-4AB7-AE7C-F3A843310749}"/>
                    </a:ext>
                  </a:extLst>
                </p:cNvPr>
                <p:cNvSpPr>
                  <a:spLocks/>
                </p:cNvSpPr>
                <p:nvPr/>
              </p:nvSpPr>
              <p:spPr bwMode="auto">
                <a:xfrm>
                  <a:off x="1081511" y="1748440"/>
                  <a:ext cx="674440" cy="466725"/>
                </a:xfrm>
                <a:custGeom>
                  <a:avLst/>
                  <a:gdLst>
                    <a:gd name="T0" fmla="*/ 202 w 202"/>
                    <a:gd name="T1" fmla="*/ 144 h 153"/>
                    <a:gd name="T2" fmla="*/ 192 w 202"/>
                    <a:gd name="T3" fmla="*/ 153 h 153"/>
                    <a:gd name="T4" fmla="*/ 10 w 202"/>
                    <a:gd name="T5" fmla="*/ 153 h 153"/>
                    <a:gd name="T6" fmla="*/ 0 w 202"/>
                    <a:gd name="T7" fmla="*/ 144 h 153"/>
                    <a:gd name="T8" fmla="*/ 0 w 202"/>
                    <a:gd name="T9" fmla="*/ 9 h 153"/>
                    <a:gd name="T10" fmla="*/ 10 w 202"/>
                    <a:gd name="T11" fmla="*/ 0 h 153"/>
                    <a:gd name="T12" fmla="*/ 192 w 202"/>
                    <a:gd name="T13" fmla="*/ 0 h 153"/>
                    <a:gd name="T14" fmla="*/ 202 w 202"/>
                    <a:gd name="T15" fmla="*/ 9 h 153"/>
                    <a:gd name="T16" fmla="*/ 202 w 202"/>
                    <a:gd name="T1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53">
                      <a:moveTo>
                        <a:pt x="202" y="144"/>
                      </a:moveTo>
                      <a:cubicBezTo>
                        <a:pt x="202" y="149"/>
                        <a:pt x="197" y="153"/>
                        <a:pt x="192" y="153"/>
                      </a:cubicBezTo>
                      <a:cubicBezTo>
                        <a:pt x="10" y="153"/>
                        <a:pt x="10" y="153"/>
                        <a:pt x="10" y="153"/>
                      </a:cubicBezTo>
                      <a:cubicBezTo>
                        <a:pt x="5" y="153"/>
                        <a:pt x="0" y="149"/>
                        <a:pt x="0" y="144"/>
                      </a:cubicBezTo>
                      <a:cubicBezTo>
                        <a:pt x="0" y="9"/>
                        <a:pt x="0" y="9"/>
                        <a:pt x="0" y="9"/>
                      </a:cubicBezTo>
                      <a:cubicBezTo>
                        <a:pt x="0" y="4"/>
                        <a:pt x="5" y="0"/>
                        <a:pt x="10" y="0"/>
                      </a:cubicBezTo>
                      <a:cubicBezTo>
                        <a:pt x="192" y="0"/>
                        <a:pt x="192" y="0"/>
                        <a:pt x="192" y="0"/>
                      </a:cubicBezTo>
                      <a:cubicBezTo>
                        <a:pt x="197" y="0"/>
                        <a:pt x="202" y="4"/>
                        <a:pt x="202" y="9"/>
                      </a:cubicBezTo>
                      <a:cubicBezTo>
                        <a:pt x="202" y="144"/>
                        <a:pt x="202" y="144"/>
                        <a:pt x="202" y="1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84" name="Freeform 107">
                  <a:extLst>
                    <a:ext uri="{FF2B5EF4-FFF2-40B4-BE49-F238E27FC236}">
                      <a16:creationId xmlns:a16="http://schemas.microsoft.com/office/drawing/2014/main" id="{2377C6FB-037F-4D98-8D29-426268783C87}"/>
                    </a:ext>
                  </a:extLst>
                </p:cNvPr>
                <p:cNvSpPr>
                  <a:spLocks/>
                </p:cNvSpPr>
                <p:nvPr/>
              </p:nvSpPr>
              <p:spPr bwMode="auto">
                <a:xfrm>
                  <a:off x="926807" y="2229453"/>
                  <a:ext cx="973419" cy="114300"/>
                </a:xfrm>
                <a:custGeom>
                  <a:avLst/>
                  <a:gdLst>
                    <a:gd name="T0" fmla="*/ 291 w 291"/>
                    <a:gd name="T1" fmla="*/ 24 h 37"/>
                    <a:gd name="T2" fmla="*/ 278 w 291"/>
                    <a:gd name="T3" fmla="*/ 37 h 37"/>
                    <a:gd name="T4" fmla="*/ 13 w 291"/>
                    <a:gd name="T5" fmla="*/ 37 h 37"/>
                    <a:gd name="T6" fmla="*/ 0 w 291"/>
                    <a:gd name="T7" fmla="*/ 24 h 37"/>
                    <a:gd name="T8" fmla="*/ 0 w 291"/>
                    <a:gd name="T9" fmla="*/ 13 h 37"/>
                    <a:gd name="T10" fmla="*/ 13 w 291"/>
                    <a:gd name="T11" fmla="*/ 0 h 37"/>
                    <a:gd name="T12" fmla="*/ 278 w 291"/>
                    <a:gd name="T13" fmla="*/ 0 h 37"/>
                    <a:gd name="T14" fmla="*/ 291 w 291"/>
                    <a:gd name="T15" fmla="*/ 13 h 37"/>
                    <a:gd name="T16" fmla="*/ 291 w 291"/>
                    <a:gd name="T1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37">
                      <a:moveTo>
                        <a:pt x="291" y="24"/>
                      </a:moveTo>
                      <a:cubicBezTo>
                        <a:pt x="291" y="31"/>
                        <a:pt x="285" y="37"/>
                        <a:pt x="278" y="37"/>
                      </a:cubicBezTo>
                      <a:cubicBezTo>
                        <a:pt x="13" y="37"/>
                        <a:pt x="13" y="37"/>
                        <a:pt x="13" y="37"/>
                      </a:cubicBezTo>
                      <a:cubicBezTo>
                        <a:pt x="6" y="37"/>
                        <a:pt x="0" y="31"/>
                        <a:pt x="0" y="24"/>
                      </a:cubicBezTo>
                      <a:cubicBezTo>
                        <a:pt x="0" y="13"/>
                        <a:pt x="0" y="13"/>
                        <a:pt x="0" y="13"/>
                      </a:cubicBezTo>
                      <a:cubicBezTo>
                        <a:pt x="0" y="6"/>
                        <a:pt x="6" y="0"/>
                        <a:pt x="13" y="0"/>
                      </a:cubicBezTo>
                      <a:cubicBezTo>
                        <a:pt x="278" y="0"/>
                        <a:pt x="278" y="0"/>
                        <a:pt x="278" y="0"/>
                      </a:cubicBezTo>
                      <a:cubicBezTo>
                        <a:pt x="285" y="0"/>
                        <a:pt x="291" y="6"/>
                        <a:pt x="291" y="13"/>
                      </a:cubicBezTo>
                      <a:lnTo>
                        <a:pt x="291"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85" name="Freeform 108">
                  <a:extLst>
                    <a:ext uri="{FF2B5EF4-FFF2-40B4-BE49-F238E27FC236}">
                      <a16:creationId xmlns:a16="http://schemas.microsoft.com/office/drawing/2014/main" id="{884B098D-EE0D-4670-AEBF-A480CAB0DC21}"/>
                    </a:ext>
                  </a:extLst>
                </p:cNvPr>
                <p:cNvSpPr>
                  <a:spLocks/>
                </p:cNvSpPr>
                <p:nvPr/>
              </p:nvSpPr>
              <p:spPr bwMode="auto">
                <a:xfrm>
                  <a:off x="1081511" y="1745265"/>
                  <a:ext cx="674440" cy="30163"/>
                </a:xfrm>
                <a:custGeom>
                  <a:avLst/>
                  <a:gdLst>
                    <a:gd name="T0" fmla="*/ 10 w 202"/>
                    <a:gd name="T1" fmla="*/ 0 h 10"/>
                    <a:gd name="T2" fmla="*/ 0 w 202"/>
                    <a:gd name="T3" fmla="*/ 8 h 10"/>
                    <a:gd name="T4" fmla="*/ 0 w 202"/>
                    <a:gd name="T5" fmla="*/ 10 h 10"/>
                    <a:gd name="T6" fmla="*/ 10 w 202"/>
                    <a:gd name="T7" fmla="*/ 1 h 10"/>
                    <a:gd name="T8" fmla="*/ 192 w 202"/>
                    <a:gd name="T9" fmla="*/ 1 h 10"/>
                    <a:gd name="T10" fmla="*/ 192 w 202"/>
                    <a:gd name="T11" fmla="*/ 1 h 10"/>
                    <a:gd name="T12" fmla="*/ 202 w 202"/>
                    <a:gd name="T13" fmla="*/ 9 h 10"/>
                    <a:gd name="T14" fmla="*/ 202 w 202"/>
                    <a:gd name="T15" fmla="*/ 9 h 10"/>
                    <a:gd name="T16" fmla="*/ 202 w 202"/>
                    <a:gd name="T17" fmla="*/ 8 h 10"/>
                    <a:gd name="T18" fmla="*/ 192 w 202"/>
                    <a:gd name="T19" fmla="*/ 0 h 10"/>
                    <a:gd name="T20" fmla="*/ 192 w 202"/>
                    <a:gd name="T21" fmla="*/ 0 h 10"/>
                    <a:gd name="T22" fmla="*/ 10 w 20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0">
                      <a:moveTo>
                        <a:pt x="10" y="0"/>
                      </a:moveTo>
                      <a:cubicBezTo>
                        <a:pt x="5" y="0"/>
                        <a:pt x="0" y="4"/>
                        <a:pt x="0" y="8"/>
                      </a:cubicBezTo>
                      <a:cubicBezTo>
                        <a:pt x="0" y="10"/>
                        <a:pt x="0" y="10"/>
                        <a:pt x="0" y="10"/>
                      </a:cubicBezTo>
                      <a:cubicBezTo>
                        <a:pt x="0" y="5"/>
                        <a:pt x="5" y="1"/>
                        <a:pt x="10" y="1"/>
                      </a:cubicBezTo>
                      <a:cubicBezTo>
                        <a:pt x="192" y="1"/>
                        <a:pt x="192" y="1"/>
                        <a:pt x="192" y="1"/>
                      </a:cubicBezTo>
                      <a:cubicBezTo>
                        <a:pt x="192" y="1"/>
                        <a:pt x="192" y="1"/>
                        <a:pt x="192" y="1"/>
                      </a:cubicBezTo>
                      <a:cubicBezTo>
                        <a:pt x="197" y="1"/>
                        <a:pt x="201" y="4"/>
                        <a:pt x="202" y="9"/>
                      </a:cubicBezTo>
                      <a:cubicBezTo>
                        <a:pt x="202" y="9"/>
                        <a:pt x="202" y="9"/>
                        <a:pt x="202" y="9"/>
                      </a:cubicBezTo>
                      <a:cubicBezTo>
                        <a:pt x="202" y="8"/>
                        <a:pt x="202" y="8"/>
                        <a:pt x="202" y="8"/>
                      </a:cubicBezTo>
                      <a:cubicBezTo>
                        <a:pt x="202" y="4"/>
                        <a:pt x="197" y="0"/>
                        <a:pt x="192" y="0"/>
                      </a:cubicBezTo>
                      <a:cubicBezTo>
                        <a:pt x="192" y="0"/>
                        <a:pt x="192" y="0"/>
                        <a:pt x="192" y="0"/>
                      </a:cubicBezTo>
                      <a:cubicBezTo>
                        <a:pt x="10" y="0"/>
                        <a:pt x="10" y="0"/>
                        <a:pt x="10" y="0"/>
                      </a:cubicBezTo>
                    </a:path>
                  </a:pathLst>
                </a:custGeom>
                <a:solidFill>
                  <a:srgbClr val="46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86" name="Freeform 109">
                  <a:extLst>
                    <a:ext uri="{FF2B5EF4-FFF2-40B4-BE49-F238E27FC236}">
                      <a16:creationId xmlns:a16="http://schemas.microsoft.com/office/drawing/2014/main" id="{00C32EBC-D0BD-4DDE-AEFC-550209CD0D66}"/>
                    </a:ext>
                  </a:extLst>
                </p:cNvPr>
                <p:cNvSpPr>
                  <a:spLocks/>
                </p:cNvSpPr>
                <p:nvPr/>
              </p:nvSpPr>
              <p:spPr bwMode="auto">
                <a:xfrm>
                  <a:off x="1081511" y="1748440"/>
                  <a:ext cx="674440" cy="404813"/>
                </a:xfrm>
                <a:custGeom>
                  <a:avLst/>
                  <a:gdLst>
                    <a:gd name="T0" fmla="*/ 192 w 202"/>
                    <a:gd name="T1" fmla="*/ 0 h 133"/>
                    <a:gd name="T2" fmla="*/ 192 w 202"/>
                    <a:gd name="T3" fmla="*/ 0 h 133"/>
                    <a:gd name="T4" fmla="*/ 10 w 202"/>
                    <a:gd name="T5" fmla="*/ 0 h 133"/>
                    <a:gd name="T6" fmla="*/ 0 w 202"/>
                    <a:gd name="T7" fmla="*/ 9 h 133"/>
                    <a:gd name="T8" fmla="*/ 0 w 202"/>
                    <a:gd name="T9" fmla="*/ 126 h 133"/>
                    <a:gd name="T10" fmla="*/ 7 w 202"/>
                    <a:gd name="T11" fmla="*/ 133 h 133"/>
                    <a:gd name="T12" fmla="*/ 7 w 202"/>
                    <a:gd name="T13" fmla="*/ 16 h 133"/>
                    <a:gd name="T14" fmla="*/ 18 w 202"/>
                    <a:gd name="T15" fmla="*/ 7 h 133"/>
                    <a:gd name="T16" fmla="*/ 199 w 202"/>
                    <a:gd name="T17" fmla="*/ 7 h 133"/>
                    <a:gd name="T18" fmla="*/ 199 w 202"/>
                    <a:gd name="T19" fmla="*/ 7 h 133"/>
                    <a:gd name="T20" fmla="*/ 202 w 202"/>
                    <a:gd name="T21" fmla="*/ 8 h 133"/>
                    <a:gd name="T22" fmla="*/ 192 w 202"/>
                    <a:gd name="T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33">
                      <a:moveTo>
                        <a:pt x="192" y="0"/>
                      </a:moveTo>
                      <a:cubicBezTo>
                        <a:pt x="192" y="0"/>
                        <a:pt x="192" y="0"/>
                        <a:pt x="192" y="0"/>
                      </a:cubicBezTo>
                      <a:cubicBezTo>
                        <a:pt x="10" y="0"/>
                        <a:pt x="10" y="0"/>
                        <a:pt x="10" y="0"/>
                      </a:cubicBezTo>
                      <a:cubicBezTo>
                        <a:pt x="5" y="0"/>
                        <a:pt x="0" y="4"/>
                        <a:pt x="0" y="9"/>
                      </a:cubicBezTo>
                      <a:cubicBezTo>
                        <a:pt x="0" y="126"/>
                        <a:pt x="0" y="126"/>
                        <a:pt x="0" y="126"/>
                      </a:cubicBezTo>
                      <a:cubicBezTo>
                        <a:pt x="0" y="129"/>
                        <a:pt x="3" y="132"/>
                        <a:pt x="7" y="133"/>
                      </a:cubicBezTo>
                      <a:cubicBezTo>
                        <a:pt x="7" y="16"/>
                        <a:pt x="7" y="16"/>
                        <a:pt x="7" y="16"/>
                      </a:cubicBezTo>
                      <a:cubicBezTo>
                        <a:pt x="7" y="11"/>
                        <a:pt x="12" y="7"/>
                        <a:pt x="18" y="7"/>
                      </a:cubicBezTo>
                      <a:cubicBezTo>
                        <a:pt x="199" y="7"/>
                        <a:pt x="199" y="7"/>
                        <a:pt x="199" y="7"/>
                      </a:cubicBezTo>
                      <a:cubicBezTo>
                        <a:pt x="199" y="7"/>
                        <a:pt x="199" y="7"/>
                        <a:pt x="199" y="7"/>
                      </a:cubicBezTo>
                      <a:cubicBezTo>
                        <a:pt x="200" y="7"/>
                        <a:pt x="201" y="8"/>
                        <a:pt x="202" y="8"/>
                      </a:cubicBezTo>
                      <a:cubicBezTo>
                        <a:pt x="201" y="3"/>
                        <a:pt x="197" y="0"/>
                        <a:pt x="1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87" name="Freeform 111">
                  <a:extLst>
                    <a:ext uri="{FF2B5EF4-FFF2-40B4-BE49-F238E27FC236}">
                      <a16:creationId xmlns:a16="http://schemas.microsoft.com/office/drawing/2014/main" id="{DE78F81C-DB90-457E-9B74-FF9078D95FD6}"/>
                    </a:ext>
                  </a:extLst>
                </p:cNvPr>
                <p:cNvSpPr>
                  <a:spLocks/>
                </p:cNvSpPr>
                <p:nvPr/>
              </p:nvSpPr>
              <p:spPr bwMode="auto">
                <a:xfrm>
                  <a:off x="1314436" y="2281840"/>
                  <a:ext cx="201637" cy="22225"/>
                </a:xfrm>
                <a:custGeom>
                  <a:avLst/>
                  <a:gdLst>
                    <a:gd name="T0" fmla="*/ 60 w 60"/>
                    <a:gd name="T1" fmla="*/ 4 h 7"/>
                    <a:gd name="T2" fmla="*/ 57 w 60"/>
                    <a:gd name="T3" fmla="*/ 7 h 7"/>
                    <a:gd name="T4" fmla="*/ 3 w 60"/>
                    <a:gd name="T5" fmla="*/ 7 h 7"/>
                    <a:gd name="T6" fmla="*/ 0 w 60"/>
                    <a:gd name="T7" fmla="*/ 4 h 7"/>
                    <a:gd name="T8" fmla="*/ 3 w 60"/>
                    <a:gd name="T9" fmla="*/ 0 h 7"/>
                    <a:gd name="T10" fmla="*/ 57 w 60"/>
                    <a:gd name="T11" fmla="*/ 0 h 7"/>
                    <a:gd name="T12" fmla="*/ 60 w 6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60" y="4"/>
                      </a:moveTo>
                      <a:cubicBezTo>
                        <a:pt x="60" y="6"/>
                        <a:pt x="58" y="7"/>
                        <a:pt x="57" y="7"/>
                      </a:cubicBezTo>
                      <a:cubicBezTo>
                        <a:pt x="3" y="7"/>
                        <a:pt x="3" y="7"/>
                        <a:pt x="3" y="7"/>
                      </a:cubicBezTo>
                      <a:cubicBezTo>
                        <a:pt x="1" y="7"/>
                        <a:pt x="0" y="6"/>
                        <a:pt x="0" y="4"/>
                      </a:cubicBezTo>
                      <a:cubicBezTo>
                        <a:pt x="0" y="2"/>
                        <a:pt x="1" y="0"/>
                        <a:pt x="3" y="0"/>
                      </a:cubicBezTo>
                      <a:cubicBezTo>
                        <a:pt x="57" y="0"/>
                        <a:pt x="57" y="0"/>
                        <a:pt x="57" y="0"/>
                      </a:cubicBezTo>
                      <a:cubicBezTo>
                        <a:pt x="58" y="0"/>
                        <a:pt x="60" y="2"/>
                        <a:pt x="6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nvGrpSpPr>
                <p:cNvPr id="488" name="Group 487">
                  <a:extLst>
                    <a:ext uri="{FF2B5EF4-FFF2-40B4-BE49-F238E27FC236}">
                      <a16:creationId xmlns:a16="http://schemas.microsoft.com/office/drawing/2014/main" id="{A41C9CFE-EDB6-40A9-BFF0-4552F6BA1C60}"/>
                    </a:ext>
                  </a:extLst>
                </p:cNvPr>
                <p:cNvGrpSpPr/>
                <p:nvPr/>
              </p:nvGrpSpPr>
              <p:grpSpPr>
                <a:xfrm>
                  <a:off x="1150736" y="1841245"/>
                  <a:ext cx="44497" cy="95351"/>
                  <a:chOff x="6032550" y="1613289"/>
                  <a:chExt cx="504056" cy="1080116"/>
                </a:xfrm>
              </p:grpSpPr>
              <p:sp>
                <p:nvSpPr>
                  <p:cNvPr id="490" name="Rectangle 489">
                    <a:extLst>
                      <a:ext uri="{FF2B5EF4-FFF2-40B4-BE49-F238E27FC236}">
                        <a16:creationId xmlns:a16="http://schemas.microsoft.com/office/drawing/2014/main" id="{546FD30A-E511-45ED-8B9D-CB7EE0B324CC}"/>
                      </a:ext>
                    </a:extLst>
                  </p:cNvPr>
                  <p:cNvSpPr/>
                  <p:nvPr/>
                </p:nvSpPr>
                <p:spPr>
                  <a:xfrm>
                    <a:off x="6248580" y="2333362"/>
                    <a:ext cx="144015"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7385" tIns="37385" rIns="37385" bIns="37385"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692"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1" name="Rectangle 490">
                    <a:extLst>
                      <a:ext uri="{FF2B5EF4-FFF2-40B4-BE49-F238E27FC236}">
                        <a16:creationId xmlns:a16="http://schemas.microsoft.com/office/drawing/2014/main" id="{3AD93F3E-58C6-490F-8F04-22FC3E988CF3}"/>
                      </a:ext>
                    </a:extLst>
                  </p:cNvPr>
                  <p:cNvSpPr/>
                  <p:nvPr/>
                </p:nvSpPr>
                <p:spPr>
                  <a:xfrm>
                    <a:off x="6032550" y="1613289"/>
                    <a:ext cx="504056"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7385" tIns="37385" rIns="37385" bIns="37385"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692" b="0" i="0" u="none" strike="noStrike" kern="0" cap="none" spc="0" normalizeH="0" baseline="0" noProof="0">
                      <a:ln>
                        <a:noFill/>
                      </a:ln>
                      <a:solidFill>
                        <a:srgbClr val="FFFFFF"/>
                      </a:solidFill>
                      <a:effectLst/>
                      <a:uLnTx/>
                      <a:uFillTx/>
                      <a:latin typeface="Arial"/>
                      <a:ea typeface="+mn-ea"/>
                      <a:cs typeface="+mn-cs"/>
                      <a:sym typeface="Arial"/>
                    </a:endParaRPr>
                  </a:p>
                </p:txBody>
              </p:sp>
            </p:grpSp>
            <p:sp>
              <p:nvSpPr>
                <p:cNvPr id="489" name="Rectangle 488">
                  <a:extLst>
                    <a:ext uri="{FF2B5EF4-FFF2-40B4-BE49-F238E27FC236}">
                      <a16:creationId xmlns:a16="http://schemas.microsoft.com/office/drawing/2014/main" id="{507BC02F-ACF4-4E11-A7C0-E4A4957876AD}"/>
                    </a:ext>
                  </a:extLst>
                </p:cNvPr>
                <p:cNvSpPr/>
                <p:nvPr/>
              </p:nvSpPr>
              <p:spPr>
                <a:xfrm>
                  <a:off x="1439077" y="1815989"/>
                  <a:ext cx="23461" cy="321127"/>
                </a:xfrm>
                <a:prstGeom prst="rect">
                  <a:avLst/>
                </a:prstGeom>
                <a:solidFill>
                  <a:srgbClr val="0033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480" name="Picture 479">
                <a:extLst>
                  <a:ext uri="{FF2B5EF4-FFF2-40B4-BE49-F238E27FC236}">
                    <a16:creationId xmlns:a16="http://schemas.microsoft.com/office/drawing/2014/main" id="{23F77081-B654-4B03-AD0E-C16B8CFBC4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5920" y="1115112"/>
                <a:ext cx="180794" cy="177479"/>
              </a:xfrm>
              <a:prstGeom prst="rect">
                <a:avLst/>
              </a:prstGeom>
            </p:spPr>
          </p:pic>
          <p:pic>
            <p:nvPicPr>
              <p:cNvPr id="481" name="Picture 480">
                <a:extLst>
                  <a:ext uri="{FF2B5EF4-FFF2-40B4-BE49-F238E27FC236}">
                    <a16:creationId xmlns:a16="http://schemas.microsoft.com/office/drawing/2014/main" id="{FF4C73E8-59B2-4FB7-9C06-BC5D00DC101C}"/>
                  </a:ext>
                </a:extLst>
              </p:cNvPr>
              <p:cNvPicPr>
                <a:picLocks noChangeAspect="1"/>
              </p:cNvPicPr>
              <p:nvPr/>
            </p:nvPicPr>
            <p:blipFill rotWithShape="1">
              <a:blip r:embed="rId4"/>
              <a:srcRect l="21817" t="23043" r="21817" b="21818"/>
              <a:stretch/>
            </p:blipFill>
            <p:spPr>
              <a:xfrm>
                <a:off x="1584716" y="1115179"/>
                <a:ext cx="179558" cy="175654"/>
              </a:xfrm>
              <a:prstGeom prst="rect">
                <a:avLst/>
              </a:prstGeom>
            </p:spPr>
          </p:pic>
        </p:grpSp>
        <p:sp>
          <p:nvSpPr>
            <p:cNvPr id="2" name="TextBox 1">
              <a:extLst>
                <a:ext uri="{FF2B5EF4-FFF2-40B4-BE49-F238E27FC236}">
                  <a16:creationId xmlns:a16="http://schemas.microsoft.com/office/drawing/2014/main" id="{0BA99F9E-A4AD-4E15-BABB-1829A3F6DA26}"/>
                </a:ext>
              </a:extLst>
            </p:cNvPr>
            <p:cNvSpPr txBox="1"/>
            <p:nvPr/>
          </p:nvSpPr>
          <p:spPr>
            <a:xfrm>
              <a:off x="6085909" y="1539554"/>
              <a:ext cx="694944" cy="74617"/>
            </a:xfrm>
            <a:prstGeom prst="rect">
              <a:avLst/>
            </a:prstGeom>
            <a:noFill/>
          </p:spPr>
          <p:txBody>
            <a:bodyPr wrap="square" lIns="0" tIns="0" rIns="0" bIns="0" rtlCol="0">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Instructor-Led Training </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(ILT/vILT)</a:t>
              </a:r>
            </a:p>
          </p:txBody>
        </p:sp>
        <p:grpSp>
          <p:nvGrpSpPr>
            <p:cNvPr id="501" name="Group 500">
              <a:extLst>
                <a:ext uri="{FF2B5EF4-FFF2-40B4-BE49-F238E27FC236}">
                  <a16:creationId xmlns:a16="http://schemas.microsoft.com/office/drawing/2014/main" id="{8FEC9949-FFD1-4421-A858-8FB624D93781}"/>
                </a:ext>
              </a:extLst>
            </p:cNvPr>
            <p:cNvGrpSpPr/>
            <p:nvPr/>
          </p:nvGrpSpPr>
          <p:grpSpPr>
            <a:xfrm>
              <a:off x="6847003" y="1132303"/>
              <a:ext cx="359905" cy="340817"/>
              <a:chOff x="5318198" y="911948"/>
              <a:chExt cx="557977" cy="629120"/>
            </a:xfrm>
            <a:effectLst>
              <a:outerShdw blurRad="50800" dist="38100" dir="5400000" algn="t" rotWithShape="0">
                <a:prstClr val="black">
                  <a:alpha val="40000"/>
                </a:prstClr>
              </a:outerShdw>
            </a:effectLst>
          </p:grpSpPr>
          <p:grpSp>
            <p:nvGrpSpPr>
              <p:cNvPr id="502" name="Group 501">
                <a:extLst>
                  <a:ext uri="{FF2B5EF4-FFF2-40B4-BE49-F238E27FC236}">
                    <a16:creationId xmlns:a16="http://schemas.microsoft.com/office/drawing/2014/main" id="{1EDBD6B7-6D37-4235-9F14-2395894E091D}"/>
                  </a:ext>
                </a:extLst>
              </p:cNvPr>
              <p:cNvGrpSpPr/>
              <p:nvPr/>
            </p:nvGrpSpPr>
            <p:grpSpPr>
              <a:xfrm>
                <a:off x="5318198" y="911948"/>
                <a:ext cx="557977" cy="629120"/>
                <a:chOff x="4757738" y="3482975"/>
                <a:chExt cx="514350" cy="635000"/>
              </a:xfrm>
            </p:grpSpPr>
            <p:sp>
              <p:nvSpPr>
                <p:cNvPr id="504" name="Freeform 74">
                  <a:extLst>
                    <a:ext uri="{FF2B5EF4-FFF2-40B4-BE49-F238E27FC236}">
                      <a16:creationId xmlns:a16="http://schemas.microsoft.com/office/drawing/2014/main" id="{855EC448-B90D-4CB6-BC06-5636EC1DE356}"/>
                    </a:ext>
                  </a:extLst>
                </p:cNvPr>
                <p:cNvSpPr>
                  <a:spLocks/>
                </p:cNvSpPr>
                <p:nvPr/>
              </p:nvSpPr>
              <p:spPr bwMode="auto">
                <a:xfrm>
                  <a:off x="4757738" y="3482975"/>
                  <a:ext cx="514350" cy="635000"/>
                </a:xfrm>
                <a:custGeom>
                  <a:avLst/>
                  <a:gdLst>
                    <a:gd name="T0" fmla="*/ 0 w 324"/>
                    <a:gd name="T1" fmla="*/ 102 h 400"/>
                    <a:gd name="T2" fmla="*/ 102 w 324"/>
                    <a:gd name="T3" fmla="*/ 0 h 400"/>
                    <a:gd name="T4" fmla="*/ 324 w 324"/>
                    <a:gd name="T5" fmla="*/ 0 h 400"/>
                    <a:gd name="T6" fmla="*/ 324 w 324"/>
                    <a:gd name="T7" fmla="*/ 400 h 400"/>
                    <a:gd name="T8" fmla="*/ 0 w 324"/>
                    <a:gd name="T9" fmla="*/ 400 h 400"/>
                    <a:gd name="T10" fmla="*/ 0 w 324"/>
                    <a:gd name="T11" fmla="*/ 102 h 400"/>
                  </a:gdLst>
                  <a:ahLst/>
                  <a:cxnLst>
                    <a:cxn ang="0">
                      <a:pos x="T0" y="T1"/>
                    </a:cxn>
                    <a:cxn ang="0">
                      <a:pos x="T2" y="T3"/>
                    </a:cxn>
                    <a:cxn ang="0">
                      <a:pos x="T4" y="T5"/>
                    </a:cxn>
                    <a:cxn ang="0">
                      <a:pos x="T6" y="T7"/>
                    </a:cxn>
                    <a:cxn ang="0">
                      <a:pos x="T8" y="T9"/>
                    </a:cxn>
                    <a:cxn ang="0">
                      <a:pos x="T10" y="T11"/>
                    </a:cxn>
                  </a:cxnLst>
                  <a:rect l="0" t="0" r="r" b="b"/>
                  <a:pathLst>
                    <a:path w="324" h="400">
                      <a:moveTo>
                        <a:pt x="0" y="102"/>
                      </a:moveTo>
                      <a:lnTo>
                        <a:pt x="102" y="0"/>
                      </a:lnTo>
                      <a:lnTo>
                        <a:pt x="324" y="0"/>
                      </a:lnTo>
                      <a:lnTo>
                        <a:pt x="324" y="400"/>
                      </a:lnTo>
                      <a:lnTo>
                        <a:pt x="0" y="400"/>
                      </a:lnTo>
                      <a:lnTo>
                        <a:pt x="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505" name="Freeform 75">
                  <a:extLst>
                    <a:ext uri="{FF2B5EF4-FFF2-40B4-BE49-F238E27FC236}">
                      <a16:creationId xmlns:a16="http://schemas.microsoft.com/office/drawing/2014/main" id="{46313313-8446-49A1-BCDB-86B1BD613E5A}"/>
                    </a:ext>
                  </a:extLst>
                </p:cNvPr>
                <p:cNvSpPr>
                  <a:spLocks/>
                </p:cNvSpPr>
                <p:nvPr/>
              </p:nvSpPr>
              <p:spPr bwMode="auto">
                <a:xfrm>
                  <a:off x="4792663" y="3529013"/>
                  <a:ext cx="446088" cy="544513"/>
                </a:xfrm>
                <a:custGeom>
                  <a:avLst/>
                  <a:gdLst>
                    <a:gd name="T0" fmla="*/ 1 w 281"/>
                    <a:gd name="T1" fmla="*/ 86 h 343"/>
                    <a:gd name="T2" fmla="*/ 89 w 281"/>
                    <a:gd name="T3" fmla="*/ 0 h 343"/>
                    <a:gd name="T4" fmla="*/ 281 w 281"/>
                    <a:gd name="T5" fmla="*/ 0 h 343"/>
                    <a:gd name="T6" fmla="*/ 279 w 281"/>
                    <a:gd name="T7" fmla="*/ 343 h 343"/>
                    <a:gd name="T8" fmla="*/ 0 w 281"/>
                    <a:gd name="T9" fmla="*/ 343 h 343"/>
                    <a:gd name="T10" fmla="*/ 1 w 281"/>
                    <a:gd name="T11" fmla="*/ 86 h 343"/>
                  </a:gdLst>
                  <a:ahLst/>
                  <a:cxnLst>
                    <a:cxn ang="0">
                      <a:pos x="T0" y="T1"/>
                    </a:cxn>
                    <a:cxn ang="0">
                      <a:pos x="T2" y="T3"/>
                    </a:cxn>
                    <a:cxn ang="0">
                      <a:pos x="T4" y="T5"/>
                    </a:cxn>
                    <a:cxn ang="0">
                      <a:pos x="T6" y="T7"/>
                    </a:cxn>
                    <a:cxn ang="0">
                      <a:pos x="T8" y="T9"/>
                    </a:cxn>
                    <a:cxn ang="0">
                      <a:pos x="T10" y="T11"/>
                    </a:cxn>
                  </a:cxnLst>
                  <a:rect l="0" t="0" r="r" b="b"/>
                  <a:pathLst>
                    <a:path w="281" h="343">
                      <a:moveTo>
                        <a:pt x="1" y="86"/>
                      </a:moveTo>
                      <a:lnTo>
                        <a:pt x="89" y="0"/>
                      </a:lnTo>
                      <a:lnTo>
                        <a:pt x="281" y="0"/>
                      </a:lnTo>
                      <a:lnTo>
                        <a:pt x="279" y="343"/>
                      </a:lnTo>
                      <a:lnTo>
                        <a:pt x="0" y="343"/>
                      </a:lnTo>
                      <a:lnTo>
                        <a:pt x="1"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506" name="Freeform 81">
                  <a:extLst>
                    <a:ext uri="{FF2B5EF4-FFF2-40B4-BE49-F238E27FC236}">
                      <a16:creationId xmlns:a16="http://schemas.microsoft.com/office/drawing/2014/main" id="{6E03CA1D-639A-4052-95EA-5848775B520D}"/>
                    </a:ext>
                  </a:extLst>
                </p:cNvPr>
                <p:cNvSpPr>
                  <a:spLocks/>
                </p:cNvSpPr>
                <p:nvPr/>
              </p:nvSpPr>
              <p:spPr bwMode="auto">
                <a:xfrm>
                  <a:off x="4783138" y="3500438"/>
                  <a:ext cx="179388" cy="231775"/>
                </a:xfrm>
                <a:custGeom>
                  <a:avLst/>
                  <a:gdLst>
                    <a:gd name="T0" fmla="*/ 0 w 62"/>
                    <a:gd name="T1" fmla="*/ 52 h 80"/>
                    <a:gd name="T2" fmla="*/ 23 w 62"/>
                    <a:gd name="T3" fmla="*/ 62 h 80"/>
                    <a:gd name="T4" fmla="*/ 33 w 62"/>
                    <a:gd name="T5" fmla="*/ 80 h 80"/>
                    <a:gd name="T6" fmla="*/ 48 w 62"/>
                    <a:gd name="T7" fmla="*/ 0 h 80"/>
                  </a:gdLst>
                  <a:ahLst/>
                  <a:cxnLst>
                    <a:cxn ang="0">
                      <a:pos x="T0" y="T1"/>
                    </a:cxn>
                    <a:cxn ang="0">
                      <a:pos x="T2" y="T3"/>
                    </a:cxn>
                    <a:cxn ang="0">
                      <a:pos x="T4" y="T5"/>
                    </a:cxn>
                    <a:cxn ang="0">
                      <a:pos x="T6" y="T7"/>
                    </a:cxn>
                  </a:cxnLst>
                  <a:rect l="0" t="0" r="r" b="b"/>
                  <a:pathLst>
                    <a:path w="62" h="80">
                      <a:moveTo>
                        <a:pt x="0" y="52"/>
                      </a:moveTo>
                      <a:cubicBezTo>
                        <a:pt x="5" y="49"/>
                        <a:pt x="20" y="58"/>
                        <a:pt x="23" y="62"/>
                      </a:cubicBezTo>
                      <a:cubicBezTo>
                        <a:pt x="28" y="66"/>
                        <a:pt x="31" y="74"/>
                        <a:pt x="33" y="80"/>
                      </a:cubicBezTo>
                      <a:cubicBezTo>
                        <a:pt x="58" y="58"/>
                        <a:pt x="62" y="23"/>
                        <a:pt x="4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pic>
            <p:nvPicPr>
              <p:cNvPr id="503" name="Picture 502">
                <a:extLst>
                  <a:ext uri="{FF2B5EF4-FFF2-40B4-BE49-F238E27FC236}">
                    <a16:creationId xmlns:a16="http://schemas.microsoft.com/office/drawing/2014/main" id="{4511540C-B158-422F-A7CF-E7E244D6DF4C}"/>
                  </a:ext>
                </a:extLst>
              </p:cNvPr>
              <p:cNvPicPr>
                <a:picLocks noChangeAspect="1"/>
              </p:cNvPicPr>
              <p:nvPr/>
            </p:nvPicPr>
            <p:blipFill rotWithShape="1">
              <a:blip r:embed="rId5"/>
              <a:srcRect l="20400" r="20000"/>
              <a:stretch/>
            </p:blipFill>
            <p:spPr>
              <a:xfrm>
                <a:off x="5426514" y="1121865"/>
                <a:ext cx="336943" cy="316591"/>
              </a:xfrm>
              <a:prstGeom prst="rect">
                <a:avLst/>
              </a:prstGeom>
            </p:spPr>
          </p:pic>
        </p:grpSp>
        <p:sp>
          <p:nvSpPr>
            <p:cNvPr id="511" name="TextBox 510">
              <a:extLst>
                <a:ext uri="{FF2B5EF4-FFF2-40B4-BE49-F238E27FC236}">
                  <a16:creationId xmlns:a16="http://schemas.microsoft.com/office/drawing/2014/main" id="{DABEB043-B02C-4D80-B684-9C295E7F379C}"/>
                </a:ext>
              </a:extLst>
            </p:cNvPr>
            <p:cNvSpPr txBox="1"/>
            <p:nvPr/>
          </p:nvSpPr>
          <p:spPr>
            <a:xfrm>
              <a:off x="6801631" y="1548199"/>
              <a:ext cx="495886" cy="113963"/>
            </a:xfrm>
            <a:prstGeom prst="rect">
              <a:avLst/>
            </a:prstGeom>
            <a:noFill/>
          </p:spPr>
          <p:txBody>
            <a:bodyPr wrap="square" lIns="0" tIns="0" rIns="0" bIns="0" rtlCol="0">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Job Aids / Knowledge Articles</a:t>
              </a:r>
            </a:p>
          </p:txBody>
        </p:sp>
        <p:grpSp>
          <p:nvGrpSpPr>
            <p:cNvPr id="467" name="Group 466">
              <a:extLst>
                <a:ext uri="{FF2B5EF4-FFF2-40B4-BE49-F238E27FC236}">
                  <a16:creationId xmlns:a16="http://schemas.microsoft.com/office/drawing/2014/main" id="{C04207F7-2C13-4EB5-B15E-4C435439E93B}"/>
                </a:ext>
              </a:extLst>
            </p:cNvPr>
            <p:cNvGrpSpPr/>
            <p:nvPr/>
          </p:nvGrpSpPr>
          <p:grpSpPr>
            <a:xfrm>
              <a:off x="7385708" y="1129293"/>
              <a:ext cx="425993" cy="360370"/>
              <a:chOff x="2984741" y="895351"/>
              <a:chExt cx="668791" cy="638176"/>
            </a:xfrm>
            <a:effectLst>
              <a:outerShdw blurRad="50800" dist="38100" dir="5400000" algn="t" rotWithShape="0">
                <a:prstClr val="black">
                  <a:alpha val="40000"/>
                </a:prstClr>
              </a:outerShdw>
            </a:effectLst>
          </p:grpSpPr>
          <p:grpSp>
            <p:nvGrpSpPr>
              <p:cNvPr id="468" name="Group 467">
                <a:extLst>
                  <a:ext uri="{FF2B5EF4-FFF2-40B4-BE49-F238E27FC236}">
                    <a16:creationId xmlns:a16="http://schemas.microsoft.com/office/drawing/2014/main" id="{0489AC1D-7824-4AB9-B373-1BE2956E4490}"/>
                  </a:ext>
                </a:extLst>
              </p:cNvPr>
              <p:cNvGrpSpPr/>
              <p:nvPr/>
            </p:nvGrpSpPr>
            <p:grpSpPr>
              <a:xfrm>
                <a:off x="2984741" y="895351"/>
                <a:ext cx="668791" cy="638176"/>
                <a:chOff x="2414588" y="5086350"/>
                <a:chExt cx="814388" cy="850901"/>
              </a:xfrm>
            </p:grpSpPr>
            <p:sp>
              <p:nvSpPr>
                <p:cNvPr id="470" name="Freeform 93">
                  <a:extLst>
                    <a:ext uri="{FF2B5EF4-FFF2-40B4-BE49-F238E27FC236}">
                      <a16:creationId xmlns:a16="http://schemas.microsoft.com/office/drawing/2014/main" id="{A375A041-F0E8-4215-9099-B1C6279C2B63}"/>
                    </a:ext>
                  </a:extLst>
                </p:cNvPr>
                <p:cNvSpPr>
                  <a:spLocks/>
                </p:cNvSpPr>
                <p:nvPr/>
              </p:nvSpPr>
              <p:spPr bwMode="auto">
                <a:xfrm>
                  <a:off x="2649538" y="5773738"/>
                  <a:ext cx="344488" cy="163513"/>
                </a:xfrm>
                <a:custGeom>
                  <a:avLst/>
                  <a:gdLst>
                    <a:gd name="T0" fmla="*/ 33 w 113"/>
                    <a:gd name="T1" fmla="*/ 0 h 54"/>
                    <a:gd name="T2" fmla="*/ 21 w 113"/>
                    <a:gd name="T3" fmla="*/ 37 h 54"/>
                    <a:gd name="T4" fmla="*/ 17 w 113"/>
                    <a:gd name="T5" fmla="*/ 40 h 54"/>
                    <a:gd name="T6" fmla="*/ 3 w 113"/>
                    <a:gd name="T7" fmla="*/ 44 h 54"/>
                    <a:gd name="T8" fmla="*/ 0 w 113"/>
                    <a:gd name="T9" fmla="*/ 48 h 54"/>
                    <a:gd name="T10" fmla="*/ 0 w 113"/>
                    <a:gd name="T11" fmla="*/ 51 h 54"/>
                    <a:gd name="T12" fmla="*/ 3 w 113"/>
                    <a:gd name="T13" fmla="*/ 54 h 54"/>
                    <a:gd name="T14" fmla="*/ 110 w 113"/>
                    <a:gd name="T15" fmla="*/ 54 h 54"/>
                    <a:gd name="T16" fmla="*/ 113 w 113"/>
                    <a:gd name="T17" fmla="*/ 51 h 54"/>
                    <a:gd name="T18" fmla="*/ 113 w 113"/>
                    <a:gd name="T19" fmla="*/ 48 h 54"/>
                    <a:gd name="T20" fmla="*/ 110 w 113"/>
                    <a:gd name="T21" fmla="*/ 44 h 54"/>
                    <a:gd name="T22" fmla="*/ 96 w 113"/>
                    <a:gd name="T23" fmla="*/ 40 h 54"/>
                    <a:gd name="T24" fmla="*/ 92 w 113"/>
                    <a:gd name="T25" fmla="*/ 37 h 54"/>
                    <a:gd name="T26" fmla="*/ 80 w 113"/>
                    <a:gd name="T27" fmla="*/ 0 h 54"/>
                    <a:gd name="T28" fmla="*/ 33 w 113"/>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54">
                      <a:moveTo>
                        <a:pt x="33" y="0"/>
                      </a:moveTo>
                      <a:cubicBezTo>
                        <a:pt x="21" y="37"/>
                        <a:pt x="21" y="37"/>
                        <a:pt x="21" y="37"/>
                      </a:cubicBezTo>
                      <a:cubicBezTo>
                        <a:pt x="20" y="38"/>
                        <a:pt x="18" y="40"/>
                        <a:pt x="17" y="40"/>
                      </a:cubicBezTo>
                      <a:cubicBezTo>
                        <a:pt x="3" y="44"/>
                        <a:pt x="3" y="44"/>
                        <a:pt x="3" y="44"/>
                      </a:cubicBezTo>
                      <a:cubicBezTo>
                        <a:pt x="1" y="44"/>
                        <a:pt x="0" y="46"/>
                        <a:pt x="0" y="48"/>
                      </a:cubicBezTo>
                      <a:cubicBezTo>
                        <a:pt x="0" y="51"/>
                        <a:pt x="0" y="51"/>
                        <a:pt x="0" y="51"/>
                      </a:cubicBezTo>
                      <a:cubicBezTo>
                        <a:pt x="0" y="53"/>
                        <a:pt x="1" y="54"/>
                        <a:pt x="3" y="54"/>
                      </a:cubicBezTo>
                      <a:cubicBezTo>
                        <a:pt x="110" y="54"/>
                        <a:pt x="110" y="54"/>
                        <a:pt x="110" y="54"/>
                      </a:cubicBezTo>
                      <a:cubicBezTo>
                        <a:pt x="111" y="54"/>
                        <a:pt x="113" y="53"/>
                        <a:pt x="113" y="51"/>
                      </a:cubicBezTo>
                      <a:cubicBezTo>
                        <a:pt x="113" y="48"/>
                        <a:pt x="113" y="48"/>
                        <a:pt x="113" y="48"/>
                      </a:cubicBezTo>
                      <a:cubicBezTo>
                        <a:pt x="113" y="46"/>
                        <a:pt x="111" y="44"/>
                        <a:pt x="110" y="44"/>
                      </a:cubicBezTo>
                      <a:cubicBezTo>
                        <a:pt x="96" y="40"/>
                        <a:pt x="96" y="40"/>
                        <a:pt x="96" y="40"/>
                      </a:cubicBezTo>
                      <a:cubicBezTo>
                        <a:pt x="94" y="40"/>
                        <a:pt x="93" y="38"/>
                        <a:pt x="92" y="37"/>
                      </a:cubicBezTo>
                      <a:cubicBezTo>
                        <a:pt x="80" y="0"/>
                        <a:pt x="80" y="0"/>
                        <a:pt x="80" y="0"/>
                      </a:cubicBezTo>
                      <a:lnTo>
                        <a:pt x="33"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1" name="Freeform 95">
                  <a:extLst>
                    <a:ext uri="{FF2B5EF4-FFF2-40B4-BE49-F238E27FC236}">
                      <a16:creationId xmlns:a16="http://schemas.microsoft.com/office/drawing/2014/main" id="{C1DA3B13-C12B-432E-8618-A0CACBC223FF}"/>
                    </a:ext>
                  </a:extLst>
                </p:cNvPr>
                <p:cNvSpPr>
                  <a:spLocks/>
                </p:cNvSpPr>
                <p:nvPr/>
              </p:nvSpPr>
              <p:spPr bwMode="auto">
                <a:xfrm>
                  <a:off x="2414588" y="5251450"/>
                  <a:ext cx="814388" cy="536575"/>
                </a:xfrm>
                <a:custGeom>
                  <a:avLst/>
                  <a:gdLst>
                    <a:gd name="T0" fmla="*/ 267 w 267"/>
                    <a:gd name="T1" fmla="*/ 158 h 176"/>
                    <a:gd name="T2" fmla="*/ 250 w 267"/>
                    <a:gd name="T3" fmla="*/ 176 h 176"/>
                    <a:gd name="T4" fmla="*/ 17 w 267"/>
                    <a:gd name="T5" fmla="*/ 176 h 176"/>
                    <a:gd name="T6" fmla="*/ 0 w 267"/>
                    <a:gd name="T7" fmla="*/ 158 h 176"/>
                    <a:gd name="T8" fmla="*/ 0 w 267"/>
                    <a:gd name="T9" fmla="*/ 18 h 176"/>
                    <a:gd name="T10" fmla="*/ 17 w 267"/>
                    <a:gd name="T11" fmla="*/ 0 h 176"/>
                    <a:gd name="T12" fmla="*/ 250 w 267"/>
                    <a:gd name="T13" fmla="*/ 0 h 176"/>
                    <a:gd name="T14" fmla="*/ 267 w 267"/>
                    <a:gd name="T15" fmla="*/ 18 h 176"/>
                    <a:gd name="T16" fmla="*/ 267 w 267"/>
                    <a:gd name="T17" fmla="*/ 1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76">
                      <a:moveTo>
                        <a:pt x="267" y="158"/>
                      </a:moveTo>
                      <a:cubicBezTo>
                        <a:pt x="267" y="168"/>
                        <a:pt x="259" y="176"/>
                        <a:pt x="250" y="176"/>
                      </a:cubicBezTo>
                      <a:cubicBezTo>
                        <a:pt x="17" y="176"/>
                        <a:pt x="17" y="176"/>
                        <a:pt x="17" y="176"/>
                      </a:cubicBezTo>
                      <a:cubicBezTo>
                        <a:pt x="7" y="176"/>
                        <a:pt x="0" y="168"/>
                        <a:pt x="0" y="158"/>
                      </a:cubicBezTo>
                      <a:cubicBezTo>
                        <a:pt x="0" y="18"/>
                        <a:pt x="0" y="18"/>
                        <a:pt x="0" y="18"/>
                      </a:cubicBezTo>
                      <a:cubicBezTo>
                        <a:pt x="0" y="8"/>
                        <a:pt x="7" y="0"/>
                        <a:pt x="17" y="0"/>
                      </a:cubicBezTo>
                      <a:cubicBezTo>
                        <a:pt x="250" y="0"/>
                        <a:pt x="250" y="0"/>
                        <a:pt x="250" y="0"/>
                      </a:cubicBezTo>
                      <a:cubicBezTo>
                        <a:pt x="259" y="0"/>
                        <a:pt x="267" y="8"/>
                        <a:pt x="267" y="18"/>
                      </a:cubicBezTo>
                      <a:lnTo>
                        <a:pt x="267" y="15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2" name="Freeform 96">
                  <a:extLst>
                    <a:ext uri="{FF2B5EF4-FFF2-40B4-BE49-F238E27FC236}">
                      <a16:creationId xmlns:a16="http://schemas.microsoft.com/office/drawing/2014/main" id="{C3CF6923-C0CF-4D70-B07C-D887BEF64BDF}"/>
                    </a:ext>
                  </a:extLst>
                </p:cNvPr>
                <p:cNvSpPr>
                  <a:spLocks/>
                </p:cNvSpPr>
                <p:nvPr/>
              </p:nvSpPr>
              <p:spPr bwMode="auto">
                <a:xfrm>
                  <a:off x="2441575" y="5284788"/>
                  <a:ext cx="684213" cy="460375"/>
                </a:xfrm>
                <a:custGeom>
                  <a:avLst/>
                  <a:gdLst>
                    <a:gd name="T0" fmla="*/ 224 w 224"/>
                    <a:gd name="T1" fmla="*/ 145 h 151"/>
                    <a:gd name="T2" fmla="*/ 219 w 224"/>
                    <a:gd name="T3" fmla="*/ 151 h 151"/>
                    <a:gd name="T4" fmla="*/ 5 w 224"/>
                    <a:gd name="T5" fmla="*/ 151 h 151"/>
                    <a:gd name="T6" fmla="*/ 0 w 224"/>
                    <a:gd name="T7" fmla="*/ 145 h 151"/>
                    <a:gd name="T8" fmla="*/ 0 w 224"/>
                    <a:gd name="T9" fmla="*/ 7 h 151"/>
                    <a:gd name="T10" fmla="*/ 5 w 224"/>
                    <a:gd name="T11" fmla="*/ 0 h 151"/>
                    <a:gd name="T12" fmla="*/ 219 w 224"/>
                    <a:gd name="T13" fmla="*/ 0 h 151"/>
                    <a:gd name="T14" fmla="*/ 224 w 224"/>
                    <a:gd name="T15" fmla="*/ 7 h 151"/>
                    <a:gd name="T16" fmla="*/ 224 w 224"/>
                    <a:gd name="T17" fmla="*/ 14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51">
                      <a:moveTo>
                        <a:pt x="224" y="145"/>
                      </a:moveTo>
                      <a:cubicBezTo>
                        <a:pt x="224" y="148"/>
                        <a:pt x="222" y="151"/>
                        <a:pt x="219" y="151"/>
                      </a:cubicBezTo>
                      <a:cubicBezTo>
                        <a:pt x="5" y="151"/>
                        <a:pt x="5" y="151"/>
                        <a:pt x="5" y="151"/>
                      </a:cubicBezTo>
                      <a:cubicBezTo>
                        <a:pt x="3" y="151"/>
                        <a:pt x="0" y="148"/>
                        <a:pt x="0" y="145"/>
                      </a:cubicBezTo>
                      <a:cubicBezTo>
                        <a:pt x="0" y="7"/>
                        <a:pt x="0" y="7"/>
                        <a:pt x="0" y="7"/>
                      </a:cubicBezTo>
                      <a:cubicBezTo>
                        <a:pt x="0" y="3"/>
                        <a:pt x="3" y="0"/>
                        <a:pt x="5" y="0"/>
                      </a:cubicBezTo>
                      <a:cubicBezTo>
                        <a:pt x="219" y="0"/>
                        <a:pt x="219" y="0"/>
                        <a:pt x="219" y="0"/>
                      </a:cubicBezTo>
                      <a:cubicBezTo>
                        <a:pt x="222" y="0"/>
                        <a:pt x="224" y="3"/>
                        <a:pt x="224" y="7"/>
                      </a:cubicBezTo>
                      <a:lnTo>
                        <a:pt x="224" y="1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3" name="Oval 97">
                  <a:extLst>
                    <a:ext uri="{FF2B5EF4-FFF2-40B4-BE49-F238E27FC236}">
                      <a16:creationId xmlns:a16="http://schemas.microsoft.com/office/drawing/2014/main" id="{BD46283E-3E23-4C6B-A46A-B4379D8E1B75}"/>
                    </a:ext>
                  </a:extLst>
                </p:cNvPr>
                <p:cNvSpPr>
                  <a:spLocks noChangeArrowheads="1"/>
                </p:cNvSpPr>
                <p:nvPr/>
              </p:nvSpPr>
              <p:spPr bwMode="auto">
                <a:xfrm>
                  <a:off x="3152775" y="5351463"/>
                  <a:ext cx="55563" cy="55563"/>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4" name="Oval 98">
                  <a:extLst>
                    <a:ext uri="{FF2B5EF4-FFF2-40B4-BE49-F238E27FC236}">
                      <a16:creationId xmlns:a16="http://schemas.microsoft.com/office/drawing/2014/main" id="{46062014-D316-4BF1-A95A-0054DC142F87}"/>
                    </a:ext>
                  </a:extLst>
                </p:cNvPr>
                <p:cNvSpPr>
                  <a:spLocks noChangeArrowheads="1"/>
                </p:cNvSpPr>
                <p:nvPr/>
              </p:nvSpPr>
              <p:spPr bwMode="auto">
                <a:xfrm>
                  <a:off x="3152775" y="5454650"/>
                  <a:ext cx="55563" cy="53975"/>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5" name="Oval 99">
                  <a:extLst>
                    <a:ext uri="{FF2B5EF4-FFF2-40B4-BE49-F238E27FC236}">
                      <a16:creationId xmlns:a16="http://schemas.microsoft.com/office/drawing/2014/main" id="{12959920-3D9E-42C1-91CB-12CBD5FC5673}"/>
                    </a:ext>
                  </a:extLst>
                </p:cNvPr>
                <p:cNvSpPr>
                  <a:spLocks noChangeArrowheads="1"/>
                </p:cNvSpPr>
                <p:nvPr/>
              </p:nvSpPr>
              <p:spPr bwMode="auto">
                <a:xfrm>
                  <a:off x="3152775" y="5556250"/>
                  <a:ext cx="55563" cy="55563"/>
                </a:xfrm>
                <a:prstGeom prst="ellipse">
                  <a:avLst/>
                </a:prstGeom>
                <a:solidFill>
                  <a:srgbClr val="339DD8"/>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6" name="Freeform 100">
                  <a:extLst>
                    <a:ext uri="{FF2B5EF4-FFF2-40B4-BE49-F238E27FC236}">
                      <a16:creationId xmlns:a16="http://schemas.microsoft.com/office/drawing/2014/main" id="{271C5C63-05A5-4631-9840-9C6EFE0749AF}"/>
                    </a:ext>
                  </a:extLst>
                </p:cNvPr>
                <p:cNvSpPr>
                  <a:spLocks/>
                </p:cNvSpPr>
                <p:nvPr/>
              </p:nvSpPr>
              <p:spPr bwMode="auto">
                <a:xfrm>
                  <a:off x="2686050" y="5086350"/>
                  <a:ext cx="125413" cy="182563"/>
                </a:xfrm>
                <a:custGeom>
                  <a:avLst/>
                  <a:gdLst>
                    <a:gd name="T0" fmla="*/ 40 w 41"/>
                    <a:gd name="T1" fmla="*/ 51 h 60"/>
                    <a:gd name="T2" fmla="*/ 35 w 41"/>
                    <a:gd name="T3" fmla="*/ 59 h 60"/>
                    <a:gd name="T4" fmla="*/ 25 w 41"/>
                    <a:gd name="T5" fmla="*/ 56 h 60"/>
                    <a:gd name="T6" fmla="*/ 2 w 41"/>
                    <a:gd name="T7" fmla="*/ 9 h 60"/>
                    <a:gd name="T8" fmla="*/ 7 w 41"/>
                    <a:gd name="T9" fmla="*/ 1 h 60"/>
                    <a:gd name="T10" fmla="*/ 17 w 41"/>
                    <a:gd name="T11" fmla="*/ 4 h 60"/>
                    <a:gd name="T12" fmla="*/ 40 w 41"/>
                    <a:gd name="T13" fmla="*/ 51 h 60"/>
                  </a:gdLst>
                  <a:ahLst/>
                  <a:cxnLst>
                    <a:cxn ang="0">
                      <a:pos x="T0" y="T1"/>
                    </a:cxn>
                    <a:cxn ang="0">
                      <a:pos x="T2" y="T3"/>
                    </a:cxn>
                    <a:cxn ang="0">
                      <a:pos x="T4" y="T5"/>
                    </a:cxn>
                    <a:cxn ang="0">
                      <a:pos x="T6" y="T7"/>
                    </a:cxn>
                    <a:cxn ang="0">
                      <a:pos x="T8" y="T9"/>
                    </a:cxn>
                    <a:cxn ang="0">
                      <a:pos x="T10" y="T11"/>
                    </a:cxn>
                    <a:cxn ang="0">
                      <a:pos x="T12" y="T13"/>
                    </a:cxn>
                  </a:cxnLst>
                  <a:rect l="0" t="0" r="r" b="b"/>
                  <a:pathLst>
                    <a:path w="41" h="60">
                      <a:moveTo>
                        <a:pt x="40" y="51"/>
                      </a:moveTo>
                      <a:cubicBezTo>
                        <a:pt x="41" y="54"/>
                        <a:pt x="39" y="58"/>
                        <a:pt x="35" y="59"/>
                      </a:cubicBezTo>
                      <a:cubicBezTo>
                        <a:pt x="31" y="60"/>
                        <a:pt x="26" y="59"/>
                        <a:pt x="25" y="56"/>
                      </a:cubicBezTo>
                      <a:cubicBezTo>
                        <a:pt x="2" y="9"/>
                        <a:pt x="2" y="9"/>
                        <a:pt x="2" y="9"/>
                      </a:cubicBezTo>
                      <a:cubicBezTo>
                        <a:pt x="0" y="6"/>
                        <a:pt x="3" y="2"/>
                        <a:pt x="7" y="1"/>
                      </a:cubicBezTo>
                      <a:cubicBezTo>
                        <a:pt x="11" y="0"/>
                        <a:pt x="15" y="1"/>
                        <a:pt x="17" y="4"/>
                      </a:cubicBezTo>
                      <a:lnTo>
                        <a:pt x="40" y="5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77" name="Freeform 101">
                  <a:extLst>
                    <a:ext uri="{FF2B5EF4-FFF2-40B4-BE49-F238E27FC236}">
                      <a16:creationId xmlns:a16="http://schemas.microsoft.com/office/drawing/2014/main" id="{DBC6119F-6752-4B4F-BCAB-596FBFD55EDB}"/>
                    </a:ext>
                  </a:extLst>
                </p:cNvPr>
                <p:cNvSpPr>
                  <a:spLocks/>
                </p:cNvSpPr>
                <p:nvPr/>
              </p:nvSpPr>
              <p:spPr bwMode="auto">
                <a:xfrm>
                  <a:off x="2822575" y="5092700"/>
                  <a:ext cx="131763" cy="179388"/>
                </a:xfrm>
                <a:custGeom>
                  <a:avLst/>
                  <a:gdLst>
                    <a:gd name="T0" fmla="*/ 16 w 43"/>
                    <a:gd name="T1" fmla="*/ 55 h 59"/>
                    <a:gd name="T2" fmla="*/ 6 w 43"/>
                    <a:gd name="T3" fmla="*/ 58 h 59"/>
                    <a:gd name="T4" fmla="*/ 1 w 43"/>
                    <a:gd name="T5" fmla="*/ 49 h 59"/>
                    <a:gd name="T6" fmla="*/ 26 w 43"/>
                    <a:gd name="T7" fmla="*/ 4 h 59"/>
                    <a:gd name="T8" fmla="*/ 37 w 43"/>
                    <a:gd name="T9" fmla="*/ 2 h 59"/>
                    <a:gd name="T10" fmla="*/ 41 w 43"/>
                    <a:gd name="T11" fmla="*/ 10 h 59"/>
                    <a:gd name="T12" fmla="*/ 16 w 43"/>
                    <a:gd name="T13" fmla="*/ 55 h 59"/>
                  </a:gdLst>
                  <a:ahLst/>
                  <a:cxnLst>
                    <a:cxn ang="0">
                      <a:pos x="T0" y="T1"/>
                    </a:cxn>
                    <a:cxn ang="0">
                      <a:pos x="T2" y="T3"/>
                    </a:cxn>
                    <a:cxn ang="0">
                      <a:pos x="T4" y="T5"/>
                    </a:cxn>
                    <a:cxn ang="0">
                      <a:pos x="T6" y="T7"/>
                    </a:cxn>
                    <a:cxn ang="0">
                      <a:pos x="T8" y="T9"/>
                    </a:cxn>
                    <a:cxn ang="0">
                      <a:pos x="T10" y="T11"/>
                    </a:cxn>
                    <a:cxn ang="0">
                      <a:pos x="T12" y="T13"/>
                    </a:cxn>
                  </a:cxnLst>
                  <a:rect l="0" t="0" r="r" b="b"/>
                  <a:pathLst>
                    <a:path w="43" h="59">
                      <a:moveTo>
                        <a:pt x="16" y="55"/>
                      </a:moveTo>
                      <a:cubicBezTo>
                        <a:pt x="14" y="58"/>
                        <a:pt x="10" y="59"/>
                        <a:pt x="6" y="58"/>
                      </a:cubicBezTo>
                      <a:cubicBezTo>
                        <a:pt x="2" y="56"/>
                        <a:pt x="0" y="52"/>
                        <a:pt x="1" y="49"/>
                      </a:cubicBezTo>
                      <a:cubicBezTo>
                        <a:pt x="26" y="4"/>
                        <a:pt x="26" y="4"/>
                        <a:pt x="26" y="4"/>
                      </a:cubicBezTo>
                      <a:cubicBezTo>
                        <a:pt x="28" y="1"/>
                        <a:pt x="33" y="0"/>
                        <a:pt x="37" y="2"/>
                      </a:cubicBezTo>
                      <a:cubicBezTo>
                        <a:pt x="41" y="3"/>
                        <a:pt x="43" y="7"/>
                        <a:pt x="41" y="10"/>
                      </a:cubicBezTo>
                      <a:lnTo>
                        <a:pt x="16" y="55"/>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grpSp>
          <p:pic>
            <p:nvPicPr>
              <p:cNvPr id="469" name="Picture 468">
                <a:extLst>
                  <a:ext uri="{FF2B5EF4-FFF2-40B4-BE49-F238E27FC236}">
                    <a16:creationId xmlns:a16="http://schemas.microsoft.com/office/drawing/2014/main" id="{F1BFC7AB-263D-473B-9A5A-B77CE7CC66E6}"/>
                  </a:ext>
                </a:extLst>
              </p:cNvPr>
              <p:cNvPicPr>
                <a:picLocks noChangeAspect="1"/>
              </p:cNvPicPr>
              <p:nvPr/>
            </p:nvPicPr>
            <p:blipFill>
              <a:blip r:embed="rId6"/>
              <a:stretch>
                <a:fillRect/>
              </a:stretch>
            </p:blipFill>
            <p:spPr>
              <a:xfrm>
                <a:off x="3169899" y="1072494"/>
                <a:ext cx="289601" cy="289601"/>
              </a:xfrm>
              <a:prstGeom prst="rect">
                <a:avLst/>
              </a:prstGeom>
            </p:spPr>
          </p:pic>
        </p:grpSp>
        <p:sp>
          <p:nvSpPr>
            <p:cNvPr id="512" name="TextBox 511">
              <a:extLst>
                <a:ext uri="{FF2B5EF4-FFF2-40B4-BE49-F238E27FC236}">
                  <a16:creationId xmlns:a16="http://schemas.microsoft.com/office/drawing/2014/main" id="{B1FFD509-BA2D-48E0-BBD4-E5EACA5A169A}"/>
                </a:ext>
              </a:extLst>
            </p:cNvPr>
            <p:cNvSpPr txBox="1"/>
            <p:nvPr/>
          </p:nvSpPr>
          <p:spPr>
            <a:xfrm>
              <a:off x="7361390" y="1540194"/>
              <a:ext cx="489691" cy="124977"/>
            </a:xfrm>
            <a:prstGeom prst="rect">
              <a:avLst/>
            </a:prstGeom>
            <a:noFill/>
          </p:spPr>
          <p:txBody>
            <a:bodyPr wrap="square" lIns="0" tIns="0" rIns="0" bIns="0" rtlCol="0">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Videos</a:t>
              </a:r>
            </a:p>
          </p:txBody>
        </p:sp>
        <p:grpSp>
          <p:nvGrpSpPr>
            <p:cNvPr id="492" name="Group 491">
              <a:extLst>
                <a:ext uri="{FF2B5EF4-FFF2-40B4-BE49-F238E27FC236}">
                  <a16:creationId xmlns:a16="http://schemas.microsoft.com/office/drawing/2014/main" id="{E3E4075A-ADB3-4E85-82C9-7C113B260F60}"/>
                </a:ext>
              </a:extLst>
            </p:cNvPr>
            <p:cNvGrpSpPr/>
            <p:nvPr/>
          </p:nvGrpSpPr>
          <p:grpSpPr>
            <a:xfrm>
              <a:off x="7991277" y="1172345"/>
              <a:ext cx="525593" cy="291081"/>
              <a:chOff x="7278669" y="1001658"/>
              <a:chExt cx="666750" cy="496491"/>
            </a:xfrm>
            <a:effectLst>
              <a:outerShdw blurRad="50800" dist="38100" dir="5400000" algn="t" rotWithShape="0">
                <a:prstClr val="black">
                  <a:alpha val="40000"/>
                </a:prstClr>
              </a:outerShdw>
            </a:effectLst>
          </p:grpSpPr>
          <p:sp>
            <p:nvSpPr>
              <p:cNvPr id="493" name="Freeform 105">
                <a:extLst>
                  <a:ext uri="{FF2B5EF4-FFF2-40B4-BE49-F238E27FC236}">
                    <a16:creationId xmlns:a16="http://schemas.microsoft.com/office/drawing/2014/main" id="{4350772B-BE86-4DD9-A19A-893A502AA77A}"/>
                  </a:ext>
                </a:extLst>
              </p:cNvPr>
              <p:cNvSpPr>
                <a:spLocks/>
              </p:cNvSpPr>
              <p:nvPr/>
            </p:nvSpPr>
            <p:spPr bwMode="auto">
              <a:xfrm>
                <a:off x="7333438" y="1001658"/>
                <a:ext cx="563166" cy="397669"/>
              </a:xfrm>
              <a:custGeom>
                <a:avLst/>
                <a:gdLst>
                  <a:gd name="T0" fmla="*/ 246 w 246"/>
                  <a:gd name="T1" fmla="*/ 164 h 174"/>
                  <a:gd name="T2" fmla="*/ 233 w 246"/>
                  <a:gd name="T3" fmla="*/ 174 h 174"/>
                  <a:gd name="T4" fmla="*/ 13 w 246"/>
                  <a:gd name="T5" fmla="*/ 174 h 174"/>
                  <a:gd name="T6" fmla="*/ 0 w 246"/>
                  <a:gd name="T7" fmla="*/ 164 h 174"/>
                  <a:gd name="T8" fmla="*/ 0 w 246"/>
                  <a:gd name="T9" fmla="*/ 11 h 174"/>
                  <a:gd name="T10" fmla="*/ 13 w 246"/>
                  <a:gd name="T11" fmla="*/ 0 h 174"/>
                  <a:gd name="T12" fmla="*/ 233 w 246"/>
                  <a:gd name="T13" fmla="*/ 0 h 174"/>
                  <a:gd name="T14" fmla="*/ 246 w 246"/>
                  <a:gd name="T15" fmla="*/ 11 h 174"/>
                  <a:gd name="T16" fmla="*/ 246 w 246"/>
                  <a:gd name="T1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74">
                    <a:moveTo>
                      <a:pt x="246" y="164"/>
                    </a:moveTo>
                    <a:cubicBezTo>
                      <a:pt x="246" y="170"/>
                      <a:pt x="240" y="174"/>
                      <a:pt x="233" y="174"/>
                    </a:cubicBezTo>
                    <a:cubicBezTo>
                      <a:pt x="13" y="174"/>
                      <a:pt x="13" y="174"/>
                      <a:pt x="13" y="174"/>
                    </a:cubicBezTo>
                    <a:cubicBezTo>
                      <a:pt x="6" y="174"/>
                      <a:pt x="0" y="170"/>
                      <a:pt x="0" y="164"/>
                    </a:cubicBezTo>
                    <a:cubicBezTo>
                      <a:pt x="0" y="11"/>
                      <a:pt x="0" y="11"/>
                      <a:pt x="0" y="11"/>
                    </a:cubicBezTo>
                    <a:cubicBezTo>
                      <a:pt x="0" y="5"/>
                      <a:pt x="6" y="0"/>
                      <a:pt x="13" y="0"/>
                    </a:cubicBezTo>
                    <a:cubicBezTo>
                      <a:pt x="233" y="0"/>
                      <a:pt x="233" y="0"/>
                      <a:pt x="233" y="0"/>
                    </a:cubicBezTo>
                    <a:cubicBezTo>
                      <a:pt x="240" y="0"/>
                      <a:pt x="246" y="5"/>
                      <a:pt x="246" y="11"/>
                    </a:cubicBezTo>
                    <a:cubicBezTo>
                      <a:pt x="246" y="164"/>
                      <a:pt x="246" y="164"/>
                      <a:pt x="246" y="164"/>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94" name="Freeform 106">
                <a:extLst>
                  <a:ext uri="{FF2B5EF4-FFF2-40B4-BE49-F238E27FC236}">
                    <a16:creationId xmlns:a16="http://schemas.microsoft.com/office/drawing/2014/main" id="{FE44BC2E-219A-4A8E-8D43-9B36ADBF5D2C}"/>
                  </a:ext>
                </a:extLst>
              </p:cNvPr>
              <p:cNvSpPr>
                <a:spLocks/>
              </p:cNvSpPr>
              <p:nvPr/>
            </p:nvSpPr>
            <p:spPr bwMode="auto">
              <a:xfrm>
                <a:off x="7384634" y="1051664"/>
                <a:ext cx="461963" cy="350044"/>
              </a:xfrm>
              <a:custGeom>
                <a:avLst/>
                <a:gdLst>
                  <a:gd name="T0" fmla="*/ 202 w 202"/>
                  <a:gd name="T1" fmla="*/ 144 h 153"/>
                  <a:gd name="T2" fmla="*/ 192 w 202"/>
                  <a:gd name="T3" fmla="*/ 153 h 153"/>
                  <a:gd name="T4" fmla="*/ 10 w 202"/>
                  <a:gd name="T5" fmla="*/ 153 h 153"/>
                  <a:gd name="T6" fmla="*/ 0 w 202"/>
                  <a:gd name="T7" fmla="*/ 144 h 153"/>
                  <a:gd name="T8" fmla="*/ 0 w 202"/>
                  <a:gd name="T9" fmla="*/ 9 h 153"/>
                  <a:gd name="T10" fmla="*/ 10 w 202"/>
                  <a:gd name="T11" fmla="*/ 0 h 153"/>
                  <a:gd name="T12" fmla="*/ 192 w 202"/>
                  <a:gd name="T13" fmla="*/ 0 h 153"/>
                  <a:gd name="T14" fmla="*/ 202 w 202"/>
                  <a:gd name="T15" fmla="*/ 9 h 153"/>
                  <a:gd name="T16" fmla="*/ 202 w 202"/>
                  <a:gd name="T1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53">
                    <a:moveTo>
                      <a:pt x="202" y="144"/>
                    </a:moveTo>
                    <a:cubicBezTo>
                      <a:pt x="202" y="149"/>
                      <a:pt x="197" y="153"/>
                      <a:pt x="192" y="153"/>
                    </a:cubicBezTo>
                    <a:cubicBezTo>
                      <a:pt x="10" y="153"/>
                      <a:pt x="10" y="153"/>
                      <a:pt x="10" y="153"/>
                    </a:cubicBezTo>
                    <a:cubicBezTo>
                      <a:pt x="5" y="153"/>
                      <a:pt x="0" y="149"/>
                      <a:pt x="0" y="144"/>
                    </a:cubicBezTo>
                    <a:cubicBezTo>
                      <a:pt x="0" y="9"/>
                      <a:pt x="0" y="9"/>
                      <a:pt x="0" y="9"/>
                    </a:cubicBezTo>
                    <a:cubicBezTo>
                      <a:pt x="0" y="4"/>
                      <a:pt x="5" y="0"/>
                      <a:pt x="10" y="0"/>
                    </a:cubicBezTo>
                    <a:cubicBezTo>
                      <a:pt x="192" y="0"/>
                      <a:pt x="192" y="0"/>
                      <a:pt x="192" y="0"/>
                    </a:cubicBezTo>
                    <a:cubicBezTo>
                      <a:pt x="197" y="0"/>
                      <a:pt x="202" y="4"/>
                      <a:pt x="202" y="9"/>
                    </a:cubicBezTo>
                    <a:cubicBezTo>
                      <a:pt x="202" y="144"/>
                      <a:pt x="202" y="144"/>
                      <a:pt x="202" y="1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95" name="Freeform 107">
                <a:extLst>
                  <a:ext uri="{FF2B5EF4-FFF2-40B4-BE49-F238E27FC236}">
                    <a16:creationId xmlns:a16="http://schemas.microsoft.com/office/drawing/2014/main" id="{6091185D-2C42-4BC7-9C13-B1B161F4BA43}"/>
                  </a:ext>
                </a:extLst>
              </p:cNvPr>
              <p:cNvSpPr>
                <a:spLocks/>
              </p:cNvSpPr>
              <p:nvPr/>
            </p:nvSpPr>
            <p:spPr bwMode="auto">
              <a:xfrm>
                <a:off x="7278669" y="1412424"/>
                <a:ext cx="666750" cy="85725"/>
              </a:xfrm>
              <a:custGeom>
                <a:avLst/>
                <a:gdLst>
                  <a:gd name="T0" fmla="*/ 291 w 291"/>
                  <a:gd name="T1" fmla="*/ 24 h 37"/>
                  <a:gd name="T2" fmla="*/ 278 w 291"/>
                  <a:gd name="T3" fmla="*/ 37 h 37"/>
                  <a:gd name="T4" fmla="*/ 13 w 291"/>
                  <a:gd name="T5" fmla="*/ 37 h 37"/>
                  <a:gd name="T6" fmla="*/ 0 w 291"/>
                  <a:gd name="T7" fmla="*/ 24 h 37"/>
                  <a:gd name="T8" fmla="*/ 0 w 291"/>
                  <a:gd name="T9" fmla="*/ 13 h 37"/>
                  <a:gd name="T10" fmla="*/ 13 w 291"/>
                  <a:gd name="T11" fmla="*/ 0 h 37"/>
                  <a:gd name="T12" fmla="*/ 278 w 291"/>
                  <a:gd name="T13" fmla="*/ 0 h 37"/>
                  <a:gd name="T14" fmla="*/ 291 w 291"/>
                  <a:gd name="T15" fmla="*/ 13 h 37"/>
                  <a:gd name="T16" fmla="*/ 291 w 291"/>
                  <a:gd name="T1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37">
                    <a:moveTo>
                      <a:pt x="291" y="24"/>
                    </a:moveTo>
                    <a:cubicBezTo>
                      <a:pt x="291" y="31"/>
                      <a:pt x="285" y="37"/>
                      <a:pt x="278" y="37"/>
                    </a:cubicBezTo>
                    <a:cubicBezTo>
                      <a:pt x="13" y="37"/>
                      <a:pt x="13" y="37"/>
                      <a:pt x="13" y="37"/>
                    </a:cubicBezTo>
                    <a:cubicBezTo>
                      <a:pt x="6" y="37"/>
                      <a:pt x="0" y="31"/>
                      <a:pt x="0" y="24"/>
                    </a:cubicBezTo>
                    <a:cubicBezTo>
                      <a:pt x="0" y="13"/>
                      <a:pt x="0" y="13"/>
                      <a:pt x="0" y="13"/>
                    </a:cubicBezTo>
                    <a:cubicBezTo>
                      <a:pt x="0" y="6"/>
                      <a:pt x="6" y="0"/>
                      <a:pt x="13" y="0"/>
                    </a:cubicBezTo>
                    <a:cubicBezTo>
                      <a:pt x="278" y="0"/>
                      <a:pt x="278" y="0"/>
                      <a:pt x="278" y="0"/>
                    </a:cubicBezTo>
                    <a:cubicBezTo>
                      <a:pt x="285" y="0"/>
                      <a:pt x="291" y="6"/>
                      <a:pt x="291" y="13"/>
                    </a:cubicBezTo>
                    <a:lnTo>
                      <a:pt x="291" y="24"/>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96" name="Freeform 108">
                <a:extLst>
                  <a:ext uri="{FF2B5EF4-FFF2-40B4-BE49-F238E27FC236}">
                    <a16:creationId xmlns:a16="http://schemas.microsoft.com/office/drawing/2014/main" id="{CD2C226A-8152-4E59-8DF8-EA1A5B63C30B}"/>
                  </a:ext>
                </a:extLst>
              </p:cNvPr>
              <p:cNvSpPr>
                <a:spLocks/>
              </p:cNvSpPr>
              <p:nvPr/>
            </p:nvSpPr>
            <p:spPr bwMode="auto">
              <a:xfrm>
                <a:off x="7384634" y="1049283"/>
                <a:ext cx="461963" cy="22622"/>
              </a:xfrm>
              <a:custGeom>
                <a:avLst/>
                <a:gdLst>
                  <a:gd name="T0" fmla="*/ 10 w 202"/>
                  <a:gd name="T1" fmla="*/ 0 h 10"/>
                  <a:gd name="T2" fmla="*/ 0 w 202"/>
                  <a:gd name="T3" fmla="*/ 8 h 10"/>
                  <a:gd name="T4" fmla="*/ 0 w 202"/>
                  <a:gd name="T5" fmla="*/ 10 h 10"/>
                  <a:gd name="T6" fmla="*/ 10 w 202"/>
                  <a:gd name="T7" fmla="*/ 1 h 10"/>
                  <a:gd name="T8" fmla="*/ 192 w 202"/>
                  <a:gd name="T9" fmla="*/ 1 h 10"/>
                  <a:gd name="T10" fmla="*/ 192 w 202"/>
                  <a:gd name="T11" fmla="*/ 1 h 10"/>
                  <a:gd name="T12" fmla="*/ 202 w 202"/>
                  <a:gd name="T13" fmla="*/ 9 h 10"/>
                  <a:gd name="T14" fmla="*/ 202 w 202"/>
                  <a:gd name="T15" fmla="*/ 9 h 10"/>
                  <a:gd name="T16" fmla="*/ 202 w 202"/>
                  <a:gd name="T17" fmla="*/ 8 h 10"/>
                  <a:gd name="T18" fmla="*/ 192 w 202"/>
                  <a:gd name="T19" fmla="*/ 0 h 10"/>
                  <a:gd name="T20" fmla="*/ 192 w 202"/>
                  <a:gd name="T21" fmla="*/ 0 h 10"/>
                  <a:gd name="T22" fmla="*/ 10 w 202"/>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0">
                    <a:moveTo>
                      <a:pt x="10" y="0"/>
                    </a:moveTo>
                    <a:cubicBezTo>
                      <a:pt x="5" y="0"/>
                      <a:pt x="0" y="4"/>
                      <a:pt x="0" y="8"/>
                    </a:cubicBezTo>
                    <a:cubicBezTo>
                      <a:pt x="0" y="10"/>
                      <a:pt x="0" y="10"/>
                      <a:pt x="0" y="10"/>
                    </a:cubicBezTo>
                    <a:cubicBezTo>
                      <a:pt x="0" y="5"/>
                      <a:pt x="5" y="1"/>
                      <a:pt x="10" y="1"/>
                    </a:cubicBezTo>
                    <a:cubicBezTo>
                      <a:pt x="192" y="1"/>
                      <a:pt x="192" y="1"/>
                      <a:pt x="192" y="1"/>
                    </a:cubicBezTo>
                    <a:cubicBezTo>
                      <a:pt x="192" y="1"/>
                      <a:pt x="192" y="1"/>
                      <a:pt x="192" y="1"/>
                    </a:cubicBezTo>
                    <a:cubicBezTo>
                      <a:pt x="197" y="1"/>
                      <a:pt x="201" y="4"/>
                      <a:pt x="202" y="9"/>
                    </a:cubicBezTo>
                    <a:cubicBezTo>
                      <a:pt x="202" y="9"/>
                      <a:pt x="202" y="9"/>
                      <a:pt x="202" y="9"/>
                    </a:cubicBezTo>
                    <a:cubicBezTo>
                      <a:pt x="202" y="8"/>
                      <a:pt x="202" y="8"/>
                      <a:pt x="202" y="8"/>
                    </a:cubicBezTo>
                    <a:cubicBezTo>
                      <a:pt x="202" y="4"/>
                      <a:pt x="197" y="0"/>
                      <a:pt x="192" y="0"/>
                    </a:cubicBezTo>
                    <a:cubicBezTo>
                      <a:pt x="192" y="0"/>
                      <a:pt x="192" y="0"/>
                      <a:pt x="192" y="0"/>
                    </a:cubicBezTo>
                    <a:cubicBezTo>
                      <a:pt x="10" y="0"/>
                      <a:pt x="10" y="0"/>
                      <a:pt x="10" y="0"/>
                    </a:cubicBezTo>
                  </a:path>
                </a:pathLst>
              </a:custGeom>
              <a:solidFill>
                <a:srgbClr val="46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97" name="Freeform 109">
                <a:extLst>
                  <a:ext uri="{FF2B5EF4-FFF2-40B4-BE49-F238E27FC236}">
                    <a16:creationId xmlns:a16="http://schemas.microsoft.com/office/drawing/2014/main" id="{EDF50688-4E11-40B7-8FE6-B907B95B9B97}"/>
                  </a:ext>
                </a:extLst>
              </p:cNvPr>
              <p:cNvSpPr>
                <a:spLocks/>
              </p:cNvSpPr>
              <p:nvPr/>
            </p:nvSpPr>
            <p:spPr bwMode="auto">
              <a:xfrm>
                <a:off x="7384634" y="1051664"/>
                <a:ext cx="461963" cy="303610"/>
              </a:xfrm>
              <a:custGeom>
                <a:avLst/>
                <a:gdLst>
                  <a:gd name="T0" fmla="*/ 192 w 202"/>
                  <a:gd name="T1" fmla="*/ 0 h 133"/>
                  <a:gd name="T2" fmla="*/ 192 w 202"/>
                  <a:gd name="T3" fmla="*/ 0 h 133"/>
                  <a:gd name="T4" fmla="*/ 10 w 202"/>
                  <a:gd name="T5" fmla="*/ 0 h 133"/>
                  <a:gd name="T6" fmla="*/ 0 w 202"/>
                  <a:gd name="T7" fmla="*/ 9 h 133"/>
                  <a:gd name="T8" fmla="*/ 0 w 202"/>
                  <a:gd name="T9" fmla="*/ 126 h 133"/>
                  <a:gd name="T10" fmla="*/ 7 w 202"/>
                  <a:gd name="T11" fmla="*/ 133 h 133"/>
                  <a:gd name="T12" fmla="*/ 7 w 202"/>
                  <a:gd name="T13" fmla="*/ 16 h 133"/>
                  <a:gd name="T14" fmla="*/ 18 w 202"/>
                  <a:gd name="T15" fmla="*/ 7 h 133"/>
                  <a:gd name="T16" fmla="*/ 199 w 202"/>
                  <a:gd name="T17" fmla="*/ 7 h 133"/>
                  <a:gd name="T18" fmla="*/ 199 w 202"/>
                  <a:gd name="T19" fmla="*/ 7 h 133"/>
                  <a:gd name="T20" fmla="*/ 202 w 202"/>
                  <a:gd name="T21" fmla="*/ 8 h 133"/>
                  <a:gd name="T22" fmla="*/ 192 w 202"/>
                  <a:gd name="T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33">
                    <a:moveTo>
                      <a:pt x="192" y="0"/>
                    </a:moveTo>
                    <a:cubicBezTo>
                      <a:pt x="192" y="0"/>
                      <a:pt x="192" y="0"/>
                      <a:pt x="192" y="0"/>
                    </a:cubicBezTo>
                    <a:cubicBezTo>
                      <a:pt x="10" y="0"/>
                      <a:pt x="10" y="0"/>
                      <a:pt x="10" y="0"/>
                    </a:cubicBezTo>
                    <a:cubicBezTo>
                      <a:pt x="5" y="0"/>
                      <a:pt x="0" y="4"/>
                      <a:pt x="0" y="9"/>
                    </a:cubicBezTo>
                    <a:cubicBezTo>
                      <a:pt x="0" y="126"/>
                      <a:pt x="0" y="126"/>
                      <a:pt x="0" y="126"/>
                    </a:cubicBezTo>
                    <a:cubicBezTo>
                      <a:pt x="0" y="129"/>
                      <a:pt x="3" y="132"/>
                      <a:pt x="7" y="133"/>
                    </a:cubicBezTo>
                    <a:cubicBezTo>
                      <a:pt x="7" y="16"/>
                      <a:pt x="7" y="16"/>
                      <a:pt x="7" y="16"/>
                    </a:cubicBezTo>
                    <a:cubicBezTo>
                      <a:pt x="7" y="11"/>
                      <a:pt x="12" y="7"/>
                      <a:pt x="18" y="7"/>
                    </a:cubicBezTo>
                    <a:cubicBezTo>
                      <a:pt x="199" y="7"/>
                      <a:pt x="199" y="7"/>
                      <a:pt x="199" y="7"/>
                    </a:cubicBezTo>
                    <a:cubicBezTo>
                      <a:pt x="199" y="7"/>
                      <a:pt x="199" y="7"/>
                      <a:pt x="199" y="7"/>
                    </a:cubicBezTo>
                    <a:cubicBezTo>
                      <a:pt x="200" y="7"/>
                      <a:pt x="201" y="8"/>
                      <a:pt x="202" y="8"/>
                    </a:cubicBezTo>
                    <a:cubicBezTo>
                      <a:pt x="201" y="3"/>
                      <a:pt x="197" y="0"/>
                      <a:pt x="1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sp>
            <p:nvSpPr>
              <p:cNvPr id="498" name="Freeform 111">
                <a:extLst>
                  <a:ext uri="{FF2B5EF4-FFF2-40B4-BE49-F238E27FC236}">
                    <a16:creationId xmlns:a16="http://schemas.microsoft.com/office/drawing/2014/main" id="{B57305F8-277C-493B-BF4D-4CA28966A3A1}"/>
                  </a:ext>
                </a:extLst>
              </p:cNvPr>
              <p:cNvSpPr>
                <a:spLocks/>
              </p:cNvSpPr>
              <p:nvPr/>
            </p:nvSpPr>
            <p:spPr bwMode="auto">
              <a:xfrm>
                <a:off x="7544178" y="1451714"/>
                <a:ext cx="138113" cy="16669"/>
              </a:xfrm>
              <a:custGeom>
                <a:avLst/>
                <a:gdLst>
                  <a:gd name="T0" fmla="*/ 60 w 60"/>
                  <a:gd name="T1" fmla="*/ 4 h 7"/>
                  <a:gd name="T2" fmla="*/ 57 w 60"/>
                  <a:gd name="T3" fmla="*/ 7 h 7"/>
                  <a:gd name="T4" fmla="*/ 3 w 60"/>
                  <a:gd name="T5" fmla="*/ 7 h 7"/>
                  <a:gd name="T6" fmla="*/ 0 w 60"/>
                  <a:gd name="T7" fmla="*/ 4 h 7"/>
                  <a:gd name="T8" fmla="*/ 3 w 60"/>
                  <a:gd name="T9" fmla="*/ 0 h 7"/>
                  <a:gd name="T10" fmla="*/ 57 w 60"/>
                  <a:gd name="T11" fmla="*/ 0 h 7"/>
                  <a:gd name="T12" fmla="*/ 60 w 6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60" y="4"/>
                    </a:moveTo>
                    <a:cubicBezTo>
                      <a:pt x="60" y="6"/>
                      <a:pt x="58" y="7"/>
                      <a:pt x="57" y="7"/>
                    </a:cubicBezTo>
                    <a:cubicBezTo>
                      <a:pt x="3" y="7"/>
                      <a:pt x="3" y="7"/>
                      <a:pt x="3" y="7"/>
                    </a:cubicBezTo>
                    <a:cubicBezTo>
                      <a:pt x="1" y="7"/>
                      <a:pt x="0" y="6"/>
                      <a:pt x="0" y="4"/>
                    </a:cubicBezTo>
                    <a:cubicBezTo>
                      <a:pt x="0" y="2"/>
                      <a:pt x="1" y="0"/>
                      <a:pt x="3" y="0"/>
                    </a:cubicBezTo>
                    <a:cubicBezTo>
                      <a:pt x="57" y="0"/>
                      <a:pt x="57" y="0"/>
                      <a:pt x="57" y="0"/>
                    </a:cubicBezTo>
                    <a:cubicBezTo>
                      <a:pt x="58" y="0"/>
                      <a:pt x="60" y="2"/>
                      <a:pt x="6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black"/>
                  </a:solidFill>
                  <a:effectLst/>
                  <a:uLnTx/>
                  <a:uFillTx/>
                  <a:latin typeface="Myriad Pro Light"/>
                  <a:ea typeface="Microsoft YaHei"/>
                  <a:cs typeface="Arial"/>
                  <a:sym typeface="Arial"/>
                </a:endParaRPr>
              </a:p>
            </p:txBody>
          </p:sp>
          <p:pic>
            <p:nvPicPr>
              <p:cNvPr id="499" name="Picture 498">
                <a:extLst>
                  <a:ext uri="{FF2B5EF4-FFF2-40B4-BE49-F238E27FC236}">
                    <a16:creationId xmlns:a16="http://schemas.microsoft.com/office/drawing/2014/main" id="{47037DF0-11ED-4486-A946-45072B5CEB3C}"/>
                  </a:ext>
                </a:extLst>
              </p:cNvPr>
              <p:cNvPicPr>
                <a:picLocks noChangeAspect="1"/>
              </p:cNvPicPr>
              <p:nvPr/>
            </p:nvPicPr>
            <p:blipFill rotWithShape="1">
              <a:blip r:embed="rId7"/>
              <a:srcRect t="2863" b="-1"/>
              <a:stretch/>
            </p:blipFill>
            <p:spPr>
              <a:xfrm>
                <a:off x="7376814" y="1051664"/>
                <a:ext cx="461963" cy="318914"/>
              </a:xfrm>
              <a:prstGeom prst="rect">
                <a:avLst/>
              </a:prstGeom>
            </p:spPr>
          </p:pic>
          <p:pic>
            <p:nvPicPr>
              <p:cNvPr id="500" name="Picture 499">
                <a:extLst>
                  <a:ext uri="{FF2B5EF4-FFF2-40B4-BE49-F238E27FC236}">
                    <a16:creationId xmlns:a16="http://schemas.microsoft.com/office/drawing/2014/main" id="{E3DD0F98-EA9B-4B8D-90ED-C8BCD59CD421}"/>
                  </a:ext>
                </a:extLst>
              </p:cNvPr>
              <p:cNvPicPr>
                <a:picLocks noChangeAspect="1"/>
              </p:cNvPicPr>
              <p:nvPr/>
            </p:nvPicPr>
            <p:blipFill rotWithShape="1">
              <a:blip r:embed="rId4"/>
              <a:srcRect l="21817" t="23043" r="21817" b="21818"/>
              <a:stretch/>
            </p:blipFill>
            <p:spPr>
              <a:xfrm>
                <a:off x="7414558" y="1172694"/>
                <a:ext cx="163235" cy="159685"/>
              </a:xfrm>
              <a:prstGeom prst="rect">
                <a:avLst/>
              </a:prstGeom>
            </p:spPr>
          </p:pic>
        </p:grpSp>
        <p:sp>
          <p:nvSpPr>
            <p:cNvPr id="513" name="TextBox 512">
              <a:extLst>
                <a:ext uri="{FF2B5EF4-FFF2-40B4-BE49-F238E27FC236}">
                  <a16:creationId xmlns:a16="http://schemas.microsoft.com/office/drawing/2014/main" id="{27564595-6165-449D-B36E-69A9DEEA9648}"/>
                </a:ext>
              </a:extLst>
            </p:cNvPr>
            <p:cNvSpPr txBox="1"/>
            <p:nvPr/>
          </p:nvSpPr>
          <p:spPr>
            <a:xfrm>
              <a:off x="7898888" y="1528677"/>
              <a:ext cx="703671" cy="93442"/>
            </a:xfrm>
            <a:prstGeom prst="rect">
              <a:avLst/>
            </a:prstGeom>
            <a:noFill/>
          </p:spPr>
          <p:txBody>
            <a:bodyPr wrap="square" lIns="0" tIns="0" rIns="0" bIns="0" rtlCol="0">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25" b="1" i="0" u="none" strike="noStrike" kern="1200" cap="none" spc="0" normalizeH="0" baseline="0" noProof="0">
                  <a:ln>
                    <a:noFill/>
                  </a:ln>
                  <a:solidFill>
                    <a:srgbClr val="000000"/>
                  </a:solidFill>
                  <a:effectLst/>
                  <a:uLnTx/>
                  <a:uFillTx/>
                  <a:latin typeface="Myriad Pro Light"/>
                  <a:ea typeface="Microsoft YaHei"/>
                  <a:cs typeface="Arial"/>
                  <a:sym typeface="Arial"/>
                </a:rPr>
                <a:t>Guided Demonstrations</a:t>
              </a:r>
            </a:p>
          </p:txBody>
        </p:sp>
      </p:grpSp>
      <p:graphicFrame>
        <p:nvGraphicFramePr>
          <p:cNvPr id="435" name="Table 434">
            <a:extLst>
              <a:ext uri="{FF2B5EF4-FFF2-40B4-BE49-F238E27FC236}">
                <a16:creationId xmlns:a16="http://schemas.microsoft.com/office/drawing/2014/main" id="{52920BE5-1B3F-4A89-A5B4-16E1D702E2B1}"/>
              </a:ext>
            </a:extLst>
          </p:cNvPr>
          <p:cNvGraphicFramePr>
            <a:graphicFrameLocks noGrp="1"/>
          </p:cNvGraphicFramePr>
          <p:nvPr/>
        </p:nvGraphicFramePr>
        <p:xfrm>
          <a:off x="513966" y="2545080"/>
          <a:ext cx="8494148" cy="2529609"/>
        </p:xfrm>
        <a:graphic>
          <a:graphicData uri="http://schemas.openxmlformats.org/drawingml/2006/table">
            <a:tbl>
              <a:tblPr firstRow="1" bandRow="1">
                <a:tableStyleId>{69012ECD-51FC-41F1-AA8D-1B2483CD663E}</a:tableStyleId>
              </a:tblPr>
              <a:tblGrid>
                <a:gridCol w="653396">
                  <a:extLst>
                    <a:ext uri="{9D8B030D-6E8A-4147-A177-3AD203B41FA5}">
                      <a16:colId xmlns:a16="http://schemas.microsoft.com/office/drawing/2014/main" val="1389452958"/>
                    </a:ext>
                  </a:extLst>
                </a:gridCol>
                <a:gridCol w="653396">
                  <a:extLst>
                    <a:ext uri="{9D8B030D-6E8A-4147-A177-3AD203B41FA5}">
                      <a16:colId xmlns:a16="http://schemas.microsoft.com/office/drawing/2014/main" val="20005"/>
                    </a:ext>
                  </a:extLst>
                </a:gridCol>
                <a:gridCol w="653396">
                  <a:extLst>
                    <a:ext uri="{9D8B030D-6E8A-4147-A177-3AD203B41FA5}">
                      <a16:colId xmlns:a16="http://schemas.microsoft.com/office/drawing/2014/main" val="20006"/>
                    </a:ext>
                  </a:extLst>
                </a:gridCol>
                <a:gridCol w="653396">
                  <a:extLst>
                    <a:ext uri="{9D8B030D-6E8A-4147-A177-3AD203B41FA5}">
                      <a16:colId xmlns:a16="http://schemas.microsoft.com/office/drawing/2014/main" val="1916409145"/>
                    </a:ext>
                  </a:extLst>
                </a:gridCol>
                <a:gridCol w="653396">
                  <a:extLst>
                    <a:ext uri="{9D8B030D-6E8A-4147-A177-3AD203B41FA5}">
                      <a16:colId xmlns:a16="http://schemas.microsoft.com/office/drawing/2014/main" val="1157343358"/>
                    </a:ext>
                  </a:extLst>
                </a:gridCol>
                <a:gridCol w="653396">
                  <a:extLst>
                    <a:ext uri="{9D8B030D-6E8A-4147-A177-3AD203B41FA5}">
                      <a16:colId xmlns:a16="http://schemas.microsoft.com/office/drawing/2014/main" val="3950945949"/>
                    </a:ext>
                  </a:extLst>
                </a:gridCol>
                <a:gridCol w="653396">
                  <a:extLst>
                    <a:ext uri="{9D8B030D-6E8A-4147-A177-3AD203B41FA5}">
                      <a16:colId xmlns:a16="http://schemas.microsoft.com/office/drawing/2014/main" val="3763659679"/>
                    </a:ext>
                  </a:extLst>
                </a:gridCol>
                <a:gridCol w="653396">
                  <a:extLst>
                    <a:ext uri="{9D8B030D-6E8A-4147-A177-3AD203B41FA5}">
                      <a16:colId xmlns:a16="http://schemas.microsoft.com/office/drawing/2014/main" val="822781700"/>
                    </a:ext>
                  </a:extLst>
                </a:gridCol>
                <a:gridCol w="653396">
                  <a:extLst>
                    <a:ext uri="{9D8B030D-6E8A-4147-A177-3AD203B41FA5}">
                      <a16:colId xmlns:a16="http://schemas.microsoft.com/office/drawing/2014/main" val="2779029587"/>
                    </a:ext>
                  </a:extLst>
                </a:gridCol>
                <a:gridCol w="653396">
                  <a:extLst>
                    <a:ext uri="{9D8B030D-6E8A-4147-A177-3AD203B41FA5}">
                      <a16:colId xmlns:a16="http://schemas.microsoft.com/office/drawing/2014/main" val="20016"/>
                    </a:ext>
                  </a:extLst>
                </a:gridCol>
                <a:gridCol w="653396">
                  <a:extLst>
                    <a:ext uri="{9D8B030D-6E8A-4147-A177-3AD203B41FA5}">
                      <a16:colId xmlns:a16="http://schemas.microsoft.com/office/drawing/2014/main" val="143273582"/>
                    </a:ext>
                  </a:extLst>
                </a:gridCol>
                <a:gridCol w="653396">
                  <a:extLst>
                    <a:ext uri="{9D8B030D-6E8A-4147-A177-3AD203B41FA5}">
                      <a16:colId xmlns:a16="http://schemas.microsoft.com/office/drawing/2014/main" val="1509322399"/>
                    </a:ext>
                  </a:extLst>
                </a:gridCol>
                <a:gridCol w="653396">
                  <a:extLst>
                    <a:ext uri="{9D8B030D-6E8A-4147-A177-3AD203B41FA5}">
                      <a16:colId xmlns:a16="http://schemas.microsoft.com/office/drawing/2014/main" val="1208105766"/>
                    </a:ext>
                  </a:extLst>
                </a:gridCol>
              </a:tblGrid>
              <a:tr h="183734">
                <a:tc gridSpan="5">
                  <a:txBody>
                    <a:bodyPr/>
                    <a:lstStyle/>
                    <a:p>
                      <a:pPr algn="ctr"/>
                      <a:r>
                        <a:rPr lang="en-US" sz="1000">
                          <a:latin typeface="Arial" panose="020B0604020202020204" pitchFamily="34" charset="0"/>
                          <a:cs typeface="Arial" panose="020B0604020202020204" pitchFamily="34" charset="0"/>
                        </a:rPr>
                        <a:t>2022</a:t>
                      </a: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solidFill>
                      <a:srgbClr val="003B73"/>
                    </a:solidFill>
                  </a:tcPr>
                </a:tc>
                <a:tc hMerge="1">
                  <a:txBody>
                    <a:bodyPr/>
                    <a:lstStyle/>
                    <a:p>
                      <a:pPr algn="ctr"/>
                      <a:r>
                        <a:rPr lang="en-US" sz="1000">
                          <a:latin typeface="Arial" panose="020B0604020202020204" pitchFamily="34" charset="0"/>
                          <a:cs typeface="Arial" panose="020B0604020202020204" pitchFamily="34" charset="0"/>
                        </a:rPr>
                        <a:t>2022</a:t>
                      </a: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solidFill>
                  </a:tcPr>
                </a:tc>
                <a:tc hMerge="1">
                  <a:txBody>
                    <a:bodyPr/>
                    <a:lstStyle/>
                    <a:p>
                      <a:pPr algn="ctr"/>
                      <a:r>
                        <a:rPr lang="en-US" sz="1300">
                          <a:latin typeface="Arial" panose="020B0604020202020204" pitchFamily="34" charset="0"/>
                          <a:ea typeface="Arial" charset="0"/>
                          <a:cs typeface="Arial" panose="020B0604020202020204" pitchFamily="34" charset="0"/>
                        </a:rPr>
                        <a:t>2023</a:t>
                      </a:r>
                    </a:p>
                  </a:txBody>
                  <a:tcPr marL="91345" marR="91345" marT="45672" marB="45672" anchor="ctr">
                    <a:lnL w="12700" cap="flat" cmpd="sng" algn="ctr">
                      <a:solidFill>
                        <a:schemeClr val="bg1">
                          <a:lumMod val="75000"/>
                        </a:schemeClr>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tx1"/>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gridSpan="8">
                  <a:txBody>
                    <a:bodyPr/>
                    <a:lstStyle/>
                    <a:p>
                      <a:pPr algn="ctr"/>
                      <a:r>
                        <a:rPr lang="en-US" sz="1000">
                          <a:latin typeface="Arial" charset="0"/>
                          <a:ea typeface="Arial" charset="0"/>
                          <a:cs typeface="Arial" charset="0"/>
                        </a:rPr>
                        <a:t>2023</a:t>
                      </a: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68509" marR="68509" marT="34254" marB="3425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91DA"/>
                    </a:solidFill>
                  </a:tcPr>
                </a:tc>
                <a:tc hMerge="1">
                  <a:txBody>
                    <a:bodyPr/>
                    <a:lstStyle/>
                    <a:p>
                      <a:pPr algn="ctr"/>
                      <a:endParaRPr lang="en-US" sz="1000">
                        <a:latin typeface="Arial" charset="0"/>
                        <a:ea typeface="Arial" charset="0"/>
                        <a:cs typeface="Arial" charset="0"/>
                      </a:endParaRPr>
                    </a:p>
                  </a:txBody>
                  <a:tcPr marL="51382" marR="51382" marT="25691" marB="2569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0091DA"/>
                    </a:solidFill>
                  </a:tcPr>
                </a:tc>
                <a:extLst>
                  <a:ext uri="{0D108BD9-81ED-4DB2-BD59-A6C34878D82A}">
                    <a16:rowId xmlns:a16="http://schemas.microsoft.com/office/drawing/2014/main" val="10001"/>
                  </a:ext>
                </a:extLst>
              </a:tr>
              <a:tr h="185435">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Aug</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Sep</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Oct</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Nov</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Dec</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Jan</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Feb </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Mar</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Apr</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May</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June</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July</a:t>
                      </a:r>
                    </a:p>
                  </a:txBody>
                  <a:tcPr marL="68509" marR="68509" marT="34254" marB="34254"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797979"/>
                    </a:solidFill>
                  </a:tcPr>
                </a:tc>
                <a:tc>
                  <a:txBody>
                    <a:bodyPr/>
                    <a:lstStyle/>
                    <a:p>
                      <a:pPr algn="ctr"/>
                      <a:r>
                        <a:rPr lang="en-US" sz="900" b="1">
                          <a:solidFill>
                            <a:schemeClr val="bg1"/>
                          </a:solidFill>
                          <a:latin typeface="Arial" panose="020B0604020202020204" pitchFamily="34" charset="0"/>
                          <a:ea typeface="Arial" charset="0"/>
                          <a:cs typeface="Arial" panose="020B0604020202020204" pitchFamily="34" charset="0"/>
                        </a:rPr>
                        <a:t>Aug</a:t>
                      </a:r>
                    </a:p>
                  </a:txBody>
                  <a:tcPr marL="68509" marR="68509" marT="34254" marB="34254" anchor="ctr">
                    <a:lnL w="3175"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797979"/>
                    </a:solidFill>
                  </a:tcPr>
                </a:tc>
                <a:extLst>
                  <a:ext uri="{0D108BD9-81ED-4DB2-BD59-A6C34878D82A}">
                    <a16:rowId xmlns:a16="http://schemas.microsoft.com/office/drawing/2014/main" val="10000"/>
                  </a:ext>
                </a:extLst>
              </a:tr>
              <a:tr h="568041">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05402">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46716">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latin typeface="Arial" panose="020B0604020202020204" pitchFamily="34" charset="0"/>
                        <a:ea typeface="Arial" charset="0"/>
                        <a:cs typeface="Arial" panose="020B0604020202020204" pitchFamily="34" charset="0"/>
                      </a:endParaRPr>
                    </a:p>
                  </a:txBody>
                  <a:tcPr marL="68509" marR="68509" marT="34254" marB="34254"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38" name="Chevron 31">
            <a:extLst>
              <a:ext uri="{FF2B5EF4-FFF2-40B4-BE49-F238E27FC236}">
                <a16:creationId xmlns:a16="http://schemas.microsoft.com/office/drawing/2014/main" id="{046B4A4F-0EA6-4B5A-AE93-376DED557C60}"/>
              </a:ext>
            </a:extLst>
          </p:cNvPr>
          <p:cNvSpPr/>
          <p:nvPr/>
        </p:nvSpPr>
        <p:spPr>
          <a:xfrm>
            <a:off x="510470" y="2321346"/>
            <a:ext cx="5692140" cy="205740"/>
          </a:xfrm>
          <a:prstGeom prst="chevron">
            <a:avLst/>
          </a:prstGeom>
          <a:solidFill>
            <a:srgbClr val="B0B2B4"/>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Configure / Prototype / Test</a:t>
            </a:r>
          </a:p>
        </p:txBody>
      </p:sp>
      <p:sp>
        <p:nvSpPr>
          <p:cNvPr id="439" name="Chevron 32">
            <a:extLst>
              <a:ext uri="{FF2B5EF4-FFF2-40B4-BE49-F238E27FC236}">
                <a16:creationId xmlns:a16="http://schemas.microsoft.com/office/drawing/2014/main" id="{DE7B6477-0BD7-41E4-924E-5C0DE1F16823}"/>
              </a:ext>
            </a:extLst>
          </p:cNvPr>
          <p:cNvSpPr/>
          <p:nvPr/>
        </p:nvSpPr>
        <p:spPr>
          <a:xfrm>
            <a:off x="6176427" y="2321346"/>
            <a:ext cx="960120" cy="205740"/>
          </a:xfrm>
          <a:prstGeom prst="chevron">
            <a:avLst/>
          </a:prstGeom>
          <a:solidFill>
            <a:srgbClr val="00B6E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Deploy</a:t>
            </a:r>
          </a:p>
        </p:txBody>
      </p:sp>
      <p:sp>
        <p:nvSpPr>
          <p:cNvPr id="440" name="Chevron 33">
            <a:extLst>
              <a:ext uri="{FF2B5EF4-FFF2-40B4-BE49-F238E27FC236}">
                <a16:creationId xmlns:a16="http://schemas.microsoft.com/office/drawing/2014/main" id="{FE2A72A3-AAFA-4CAA-9571-774AAA8B5EF4}"/>
              </a:ext>
            </a:extLst>
          </p:cNvPr>
          <p:cNvSpPr/>
          <p:nvPr/>
        </p:nvSpPr>
        <p:spPr>
          <a:xfrm>
            <a:off x="7110365" y="2321346"/>
            <a:ext cx="1920240" cy="205740"/>
          </a:xfrm>
          <a:prstGeom prst="chevron">
            <a:avLst/>
          </a:prstGeom>
          <a:solidFill>
            <a:srgbClr val="003B7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Optimize</a:t>
            </a:r>
          </a:p>
        </p:txBody>
      </p:sp>
      <p:sp>
        <p:nvSpPr>
          <p:cNvPr id="441" name="5-Point Star 5">
            <a:extLst>
              <a:ext uri="{FF2B5EF4-FFF2-40B4-BE49-F238E27FC236}">
                <a16:creationId xmlns:a16="http://schemas.microsoft.com/office/drawing/2014/main" id="{FBCBBF88-F7BB-406A-86EC-83ABF649D385}"/>
              </a:ext>
            </a:extLst>
          </p:cNvPr>
          <p:cNvSpPr/>
          <p:nvPr/>
        </p:nvSpPr>
        <p:spPr>
          <a:xfrm>
            <a:off x="7547014" y="2459862"/>
            <a:ext cx="348736" cy="298019"/>
          </a:xfrm>
          <a:prstGeom prst="star5">
            <a:avLst/>
          </a:prstGeom>
          <a:solidFill>
            <a:srgbClr val="C0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endParaRPr>
          </a:p>
        </p:txBody>
      </p:sp>
      <p:sp>
        <p:nvSpPr>
          <p:cNvPr id="442" name="Rectangle 441">
            <a:extLst>
              <a:ext uri="{FF2B5EF4-FFF2-40B4-BE49-F238E27FC236}">
                <a16:creationId xmlns:a16="http://schemas.microsoft.com/office/drawing/2014/main" id="{E77B9C24-17FD-464F-BC03-3756F6C51D00}"/>
              </a:ext>
            </a:extLst>
          </p:cNvPr>
          <p:cNvSpPr/>
          <p:nvPr/>
        </p:nvSpPr>
        <p:spPr>
          <a:xfrm>
            <a:off x="3153110" y="2978851"/>
            <a:ext cx="1285449" cy="240030"/>
          </a:xfrm>
          <a:prstGeom prst="rect">
            <a:avLst/>
          </a:prstGeom>
          <a:solidFill>
            <a:srgbClr val="1DCAD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Training Needs Analysis</a:t>
            </a:r>
          </a:p>
        </p:txBody>
      </p:sp>
      <p:sp>
        <p:nvSpPr>
          <p:cNvPr id="443" name="Rectangle 442">
            <a:extLst>
              <a:ext uri="{FF2B5EF4-FFF2-40B4-BE49-F238E27FC236}">
                <a16:creationId xmlns:a16="http://schemas.microsoft.com/office/drawing/2014/main" id="{5FB7ADFB-083C-4D78-8667-722BA8CF5B2D}"/>
              </a:ext>
            </a:extLst>
          </p:cNvPr>
          <p:cNvSpPr/>
          <p:nvPr/>
        </p:nvSpPr>
        <p:spPr>
          <a:xfrm>
            <a:off x="4857217" y="4116066"/>
            <a:ext cx="2194560" cy="240030"/>
          </a:xfrm>
          <a:prstGeom prst="rect">
            <a:avLst/>
          </a:prstGeom>
          <a:solidFill>
            <a:srgbClr val="0175C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228578" marR="0" lvl="0" indent="0" algn="ctr" defTabSz="914378" rtl="0" eaLnBrk="1" fontAlgn="auto" latinLnBrk="0" hangingPunct="1">
              <a:lnSpc>
                <a:spcPct val="9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Training Content Development and Reviews</a:t>
            </a:r>
          </a:p>
        </p:txBody>
      </p:sp>
      <p:sp>
        <p:nvSpPr>
          <p:cNvPr id="444" name="Rectangle 443">
            <a:extLst>
              <a:ext uri="{FF2B5EF4-FFF2-40B4-BE49-F238E27FC236}">
                <a16:creationId xmlns:a16="http://schemas.microsoft.com/office/drawing/2014/main" id="{40754E62-89DB-4E9F-95DB-872A152C4DD2}"/>
              </a:ext>
            </a:extLst>
          </p:cNvPr>
          <p:cNvSpPr/>
          <p:nvPr/>
        </p:nvSpPr>
        <p:spPr>
          <a:xfrm>
            <a:off x="6065403" y="4495276"/>
            <a:ext cx="950207" cy="24003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Train-the-Trainer</a:t>
            </a:r>
          </a:p>
        </p:txBody>
      </p:sp>
      <p:sp>
        <p:nvSpPr>
          <p:cNvPr id="445" name="Rectangle 444">
            <a:extLst>
              <a:ext uri="{FF2B5EF4-FFF2-40B4-BE49-F238E27FC236}">
                <a16:creationId xmlns:a16="http://schemas.microsoft.com/office/drawing/2014/main" id="{1898800C-A3E8-47F8-9A5B-D38DA9693E2B}"/>
              </a:ext>
            </a:extLst>
          </p:cNvPr>
          <p:cNvSpPr/>
          <p:nvPr/>
        </p:nvSpPr>
        <p:spPr>
          <a:xfrm>
            <a:off x="117477" y="3566428"/>
            <a:ext cx="342900" cy="793017"/>
          </a:xfrm>
          <a:prstGeom prst="rect">
            <a:avLst/>
          </a:prstGeom>
          <a:solidFill>
            <a:schemeClr val="bg1">
              <a:lumMod val="8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marL="0" marR="0" lvl="0" indent="0" algn="ctr" defTabSz="914378" rtl="0" eaLnBrk="1" fontAlgn="auto" latinLnBrk="0" hangingPunct="1">
              <a:lnSpc>
                <a:spcPts val="800"/>
              </a:lnSpc>
              <a:spcBef>
                <a:spcPts val="0"/>
              </a:spcBef>
              <a:spcAft>
                <a:spcPts val="0"/>
              </a:spcAft>
              <a:buClr>
                <a:srgbClr val="000000"/>
              </a:buClr>
              <a:buSzTx/>
              <a:buFont typeface="Arial"/>
              <a:buNone/>
              <a:tabLst/>
              <a:defRPr/>
            </a:pPr>
            <a:r>
              <a:rPr kumimoji="0" lang="en-US" sz="8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t>Development</a:t>
            </a:r>
          </a:p>
        </p:txBody>
      </p:sp>
      <p:sp>
        <p:nvSpPr>
          <p:cNvPr id="446" name="Rectangle 445">
            <a:extLst>
              <a:ext uri="{FF2B5EF4-FFF2-40B4-BE49-F238E27FC236}">
                <a16:creationId xmlns:a16="http://schemas.microsoft.com/office/drawing/2014/main" id="{79E78293-26A5-4221-88D6-C0D61A553B98}"/>
              </a:ext>
            </a:extLst>
          </p:cNvPr>
          <p:cNvSpPr/>
          <p:nvPr/>
        </p:nvSpPr>
        <p:spPr>
          <a:xfrm>
            <a:off x="117477" y="2903220"/>
            <a:ext cx="342900" cy="625913"/>
          </a:xfrm>
          <a:prstGeom prst="rect">
            <a:avLst/>
          </a:prstGeom>
          <a:solidFill>
            <a:schemeClr val="bg1">
              <a:lumMod val="8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54610" tIns="54610" rIns="54610" bIns="54610" rtlCol="0" anchor="ctr"/>
          <a:lstStyle/>
          <a:p>
            <a:pPr marL="0" marR="0" lvl="0" indent="0" algn="ctr" defTabSz="914378" rtl="0" eaLnBrk="1" fontAlgn="auto" latinLnBrk="0" hangingPunct="1">
              <a:lnSpc>
                <a:spcPts val="800"/>
              </a:lnSpc>
              <a:spcBef>
                <a:spcPts val="0"/>
              </a:spcBef>
              <a:spcAft>
                <a:spcPts val="0"/>
              </a:spcAft>
              <a:buClr>
                <a:srgbClr val="000000"/>
              </a:buClr>
              <a:buSzTx/>
              <a:buFont typeface="Arial"/>
              <a:buNone/>
              <a:tabLst/>
              <a:defRPr/>
            </a:pPr>
            <a:r>
              <a:rPr kumimoji="0" lang="en-US" sz="8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t>Analysis &amp; Strategy</a:t>
            </a:r>
          </a:p>
        </p:txBody>
      </p:sp>
      <p:sp>
        <p:nvSpPr>
          <p:cNvPr id="447" name="Rectangle 446">
            <a:extLst>
              <a:ext uri="{FF2B5EF4-FFF2-40B4-BE49-F238E27FC236}">
                <a16:creationId xmlns:a16="http://schemas.microsoft.com/office/drawing/2014/main" id="{2CACF06E-EC9E-4B28-B5DB-1659EDFEBBD8}"/>
              </a:ext>
            </a:extLst>
          </p:cNvPr>
          <p:cNvSpPr/>
          <p:nvPr/>
        </p:nvSpPr>
        <p:spPr>
          <a:xfrm>
            <a:off x="117477" y="4396740"/>
            <a:ext cx="342900" cy="693238"/>
          </a:xfrm>
          <a:prstGeom prst="rect">
            <a:avLst/>
          </a:prstGeom>
          <a:solidFill>
            <a:schemeClr val="bg1">
              <a:lumMod val="85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54610" tIns="54610" rIns="54610" bIns="54610" rtlCol="0" anchor="ctr"/>
          <a:lstStyle/>
          <a:p>
            <a:pPr marL="0" marR="0" lvl="0" indent="0" algn="ctr" defTabSz="914378" rtl="0" eaLnBrk="1" fontAlgn="auto" latinLnBrk="0" hangingPunct="1">
              <a:lnSpc>
                <a:spcPts val="800"/>
              </a:lnSpc>
              <a:spcBef>
                <a:spcPts val="0"/>
              </a:spcBef>
              <a:spcAft>
                <a:spcPts val="0"/>
              </a:spcAft>
              <a:buClr>
                <a:srgbClr val="000000"/>
              </a:buClr>
              <a:buSzTx/>
              <a:buFont typeface="Arial"/>
              <a:buNone/>
              <a:tabLst/>
              <a:defRPr/>
            </a:pPr>
            <a:r>
              <a:rPr kumimoji="0" lang="en-US" sz="8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a:rPr>
              <a:t>Deployment</a:t>
            </a:r>
          </a:p>
        </p:txBody>
      </p:sp>
      <p:sp>
        <p:nvSpPr>
          <p:cNvPr id="448" name="Rectangle 447">
            <a:extLst>
              <a:ext uri="{FF2B5EF4-FFF2-40B4-BE49-F238E27FC236}">
                <a16:creationId xmlns:a16="http://schemas.microsoft.com/office/drawing/2014/main" id="{346C9E3B-9BBB-477F-88E7-0AD2D98BB730}"/>
              </a:ext>
            </a:extLst>
          </p:cNvPr>
          <p:cNvSpPr/>
          <p:nvPr/>
        </p:nvSpPr>
        <p:spPr>
          <a:xfrm>
            <a:off x="4438559" y="3573566"/>
            <a:ext cx="1143384" cy="237554"/>
          </a:xfrm>
          <a:prstGeom prst="rect">
            <a:avLst/>
          </a:prstGeom>
          <a:solidFill>
            <a:srgbClr val="0175C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Training Templates</a:t>
            </a:r>
          </a:p>
        </p:txBody>
      </p:sp>
      <p:sp>
        <p:nvSpPr>
          <p:cNvPr id="449" name="Rectangle 448">
            <a:extLst>
              <a:ext uri="{FF2B5EF4-FFF2-40B4-BE49-F238E27FC236}">
                <a16:creationId xmlns:a16="http://schemas.microsoft.com/office/drawing/2014/main" id="{3BF2CB51-8DC4-4C30-8916-5C22A44D12E7}"/>
              </a:ext>
            </a:extLst>
          </p:cNvPr>
          <p:cNvSpPr/>
          <p:nvPr/>
        </p:nvSpPr>
        <p:spPr>
          <a:xfrm>
            <a:off x="3809024" y="3247611"/>
            <a:ext cx="1285449" cy="237554"/>
          </a:xfrm>
          <a:prstGeom prst="rect">
            <a:avLst/>
          </a:prstGeom>
          <a:solidFill>
            <a:srgbClr val="1DCAD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Training Strategy and Plan</a:t>
            </a:r>
          </a:p>
        </p:txBody>
      </p:sp>
      <p:sp>
        <p:nvSpPr>
          <p:cNvPr id="450" name="Rectangle 449">
            <a:extLst>
              <a:ext uri="{FF2B5EF4-FFF2-40B4-BE49-F238E27FC236}">
                <a16:creationId xmlns:a16="http://schemas.microsoft.com/office/drawing/2014/main" id="{16987ABB-7D95-4055-A82A-71F023E1E071}"/>
              </a:ext>
            </a:extLst>
          </p:cNvPr>
          <p:cNvSpPr/>
          <p:nvPr/>
        </p:nvSpPr>
        <p:spPr>
          <a:xfrm>
            <a:off x="6733079" y="4773748"/>
            <a:ext cx="1305706" cy="24003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Delivery</a:t>
            </a:r>
          </a:p>
        </p:txBody>
      </p:sp>
      <p:sp>
        <p:nvSpPr>
          <p:cNvPr id="451" name="Rectangle 450">
            <a:extLst>
              <a:ext uri="{FF2B5EF4-FFF2-40B4-BE49-F238E27FC236}">
                <a16:creationId xmlns:a16="http://schemas.microsoft.com/office/drawing/2014/main" id="{C345CBEE-8736-4D3D-B16B-AFA4CC9482CD}"/>
              </a:ext>
            </a:extLst>
          </p:cNvPr>
          <p:cNvSpPr/>
          <p:nvPr/>
        </p:nvSpPr>
        <p:spPr>
          <a:xfrm>
            <a:off x="4775915" y="4495276"/>
            <a:ext cx="1235900" cy="24003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Identify Trainers</a:t>
            </a:r>
          </a:p>
        </p:txBody>
      </p:sp>
      <p:sp>
        <p:nvSpPr>
          <p:cNvPr id="452" name="Rectangle 451">
            <a:extLst>
              <a:ext uri="{FF2B5EF4-FFF2-40B4-BE49-F238E27FC236}">
                <a16:creationId xmlns:a16="http://schemas.microsoft.com/office/drawing/2014/main" id="{45D32AFA-A23B-46E0-AF15-9250C0831455}"/>
              </a:ext>
            </a:extLst>
          </p:cNvPr>
          <p:cNvSpPr/>
          <p:nvPr/>
        </p:nvSpPr>
        <p:spPr>
          <a:xfrm>
            <a:off x="3743028" y="3874058"/>
            <a:ext cx="731520" cy="240030"/>
          </a:xfrm>
          <a:prstGeom prst="rect">
            <a:avLst/>
          </a:prstGeom>
          <a:solidFill>
            <a:srgbClr val="0175C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r>
              <a:rPr kumimoji="0" lang="en-US" sz="75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rPr>
              <a:t>Identify SMEs</a:t>
            </a:r>
          </a:p>
        </p:txBody>
      </p:sp>
      <p:cxnSp>
        <p:nvCxnSpPr>
          <p:cNvPr id="453" name="Connector: Elbow 452">
            <a:extLst>
              <a:ext uri="{FF2B5EF4-FFF2-40B4-BE49-F238E27FC236}">
                <a16:creationId xmlns:a16="http://schemas.microsoft.com/office/drawing/2014/main" id="{C0FE6FC2-9D4B-4A3C-B841-7D3B2D660CB2}"/>
              </a:ext>
            </a:extLst>
          </p:cNvPr>
          <p:cNvCxnSpPr>
            <a:cxnSpLocks/>
            <a:stCxn id="452" idx="2"/>
            <a:endCxn id="451" idx="1"/>
          </p:cNvCxnSpPr>
          <p:nvPr/>
        </p:nvCxnSpPr>
        <p:spPr>
          <a:xfrm rot="16200000" flipH="1">
            <a:off x="4191750" y="4031125"/>
            <a:ext cx="501203" cy="667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4" name="5-Point Star 5">
            <a:extLst>
              <a:ext uri="{FF2B5EF4-FFF2-40B4-BE49-F238E27FC236}">
                <a16:creationId xmlns:a16="http://schemas.microsoft.com/office/drawing/2014/main" id="{03F8193B-DFCB-4FF9-AD7C-13D42B6A97C9}"/>
              </a:ext>
            </a:extLst>
          </p:cNvPr>
          <p:cNvSpPr/>
          <p:nvPr/>
        </p:nvSpPr>
        <p:spPr>
          <a:xfrm>
            <a:off x="7195622" y="2464615"/>
            <a:ext cx="339985" cy="293266"/>
          </a:xfrm>
          <a:prstGeom prst="star5">
            <a:avLst>
              <a:gd name="adj" fmla="val 21336"/>
              <a:gd name="hf" fmla="val 105146"/>
              <a:gd name="vf" fmla="val 110557"/>
            </a:avLst>
          </a:prstGeom>
          <a:solidFill>
            <a:srgbClr val="C0D3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
                <a:srgbClr val="000000"/>
              </a:buClr>
              <a:buSzTx/>
              <a:buFont typeface="Arial"/>
              <a:buNone/>
              <a:tabLst/>
              <a:defRPr/>
            </a:pPr>
            <a:endParaRPr kumimoji="0" lang="en-US" sz="5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Arial"/>
            </a:endParaRPr>
          </a:p>
        </p:txBody>
      </p:sp>
      <p:grpSp>
        <p:nvGrpSpPr>
          <p:cNvPr id="17" name="Group 16">
            <a:extLst>
              <a:ext uri="{FF2B5EF4-FFF2-40B4-BE49-F238E27FC236}">
                <a16:creationId xmlns:a16="http://schemas.microsoft.com/office/drawing/2014/main" id="{94434C48-F33A-4823-B240-50EE177C01F6}"/>
              </a:ext>
            </a:extLst>
          </p:cNvPr>
          <p:cNvGrpSpPr/>
          <p:nvPr/>
        </p:nvGrpSpPr>
        <p:grpSpPr>
          <a:xfrm>
            <a:off x="461158" y="1028134"/>
            <a:ext cx="5007690" cy="1102548"/>
            <a:chOff x="461158" y="936694"/>
            <a:chExt cx="5007690" cy="1102548"/>
          </a:xfrm>
        </p:grpSpPr>
        <p:grpSp>
          <p:nvGrpSpPr>
            <p:cNvPr id="16" name="Group 15">
              <a:extLst>
                <a:ext uri="{FF2B5EF4-FFF2-40B4-BE49-F238E27FC236}">
                  <a16:creationId xmlns:a16="http://schemas.microsoft.com/office/drawing/2014/main" id="{2259C271-B99F-4AD8-BA90-223A03C6B8F3}"/>
                </a:ext>
              </a:extLst>
            </p:cNvPr>
            <p:cNvGrpSpPr/>
            <p:nvPr/>
          </p:nvGrpSpPr>
          <p:grpSpPr>
            <a:xfrm>
              <a:off x="461158" y="949790"/>
              <a:ext cx="655572" cy="1080445"/>
              <a:chOff x="461158" y="949790"/>
              <a:chExt cx="655572" cy="1080445"/>
            </a:xfrm>
          </p:grpSpPr>
          <p:sp>
            <p:nvSpPr>
              <p:cNvPr id="275" name="Rounded Rectangle 126">
                <a:extLst>
                  <a:ext uri="{FF2B5EF4-FFF2-40B4-BE49-F238E27FC236}">
                    <a16:creationId xmlns:a16="http://schemas.microsoft.com/office/drawing/2014/main" id="{F0E73FBB-6805-41FB-8D2F-977B23A550A7}"/>
                  </a:ext>
                </a:extLst>
              </p:cNvPr>
              <p:cNvSpPr/>
              <p:nvPr/>
            </p:nvSpPr>
            <p:spPr>
              <a:xfrm>
                <a:off x="466379" y="1719339"/>
                <a:ext cx="650351" cy="310896"/>
              </a:xfrm>
              <a:prstGeom prst="roundRect">
                <a:avLst>
                  <a:gd name="adj" fmla="val 2549"/>
                </a:avLst>
              </a:prstGeom>
              <a:solidFill>
                <a:schemeClr val="tx2">
                  <a:lumMod val="75000"/>
                </a:schemeClr>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Requesters</a:t>
                </a:r>
              </a:p>
            </p:txBody>
          </p:sp>
          <p:sp>
            <p:nvSpPr>
              <p:cNvPr id="25" name="Rounded Rectangle 18">
                <a:extLst>
                  <a:ext uri="{FF2B5EF4-FFF2-40B4-BE49-F238E27FC236}">
                    <a16:creationId xmlns:a16="http://schemas.microsoft.com/office/drawing/2014/main" id="{9B525F3A-88F4-4E14-B49F-95A46F9729D1}"/>
                  </a:ext>
                </a:extLst>
              </p:cNvPr>
              <p:cNvSpPr/>
              <p:nvPr/>
            </p:nvSpPr>
            <p:spPr>
              <a:xfrm>
                <a:off x="466379" y="949790"/>
                <a:ext cx="650351" cy="306869"/>
              </a:xfrm>
              <a:prstGeom prst="roundRect">
                <a:avLst>
                  <a:gd name="adj" fmla="val 2549"/>
                </a:avLst>
              </a:prstGeom>
              <a:solidFill>
                <a:srgbClr val="34495E"/>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sym typeface="Arial"/>
                  </a:rPr>
                  <a:t>Team Members</a:t>
                </a:r>
              </a:p>
            </p:txBody>
          </p:sp>
          <p:sp>
            <p:nvSpPr>
              <p:cNvPr id="56" name="Rounded Rectangle 126">
                <a:extLst>
                  <a:ext uri="{FF2B5EF4-FFF2-40B4-BE49-F238E27FC236}">
                    <a16:creationId xmlns:a16="http://schemas.microsoft.com/office/drawing/2014/main" id="{D1EA6613-EE68-4123-BCBA-1CFE673DB74F}"/>
                  </a:ext>
                </a:extLst>
              </p:cNvPr>
              <p:cNvSpPr/>
              <p:nvPr/>
            </p:nvSpPr>
            <p:spPr>
              <a:xfrm>
                <a:off x="461158" y="1332551"/>
                <a:ext cx="652865" cy="310896"/>
              </a:xfrm>
              <a:prstGeom prst="roundRect">
                <a:avLst>
                  <a:gd name="adj" fmla="val 2549"/>
                </a:avLst>
              </a:prstGeom>
              <a:solidFill>
                <a:srgbClr val="0070C0"/>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Leaders</a:t>
                </a:r>
              </a:p>
            </p:txBody>
          </p:sp>
        </p:grpSp>
        <p:grpSp>
          <p:nvGrpSpPr>
            <p:cNvPr id="13" name="Group 12">
              <a:extLst>
                <a:ext uri="{FF2B5EF4-FFF2-40B4-BE49-F238E27FC236}">
                  <a16:creationId xmlns:a16="http://schemas.microsoft.com/office/drawing/2014/main" id="{A76B4528-F29C-407F-A41E-5DEDC1CABEDC}"/>
                </a:ext>
              </a:extLst>
            </p:cNvPr>
            <p:cNvGrpSpPr/>
            <p:nvPr/>
          </p:nvGrpSpPr>
          <p:grpSpPr>
            <a:xfrm>
              <a:off x="1226796" y="941961"/>
              <a:ext cx="960124" cy="1097280"/>
              <a:chOff x="1181096" y="941961"/>
              <a:chExt cx="960124" cy="1097280"/>
            </a:xfrm>
          </p:grpSpPr>
          <p:sp>
            <p:nvSpPr>
              <p:cNvPr id="158" name="Rounded Rectangle 123">
                <a:extLst>
                  <a:ext uri="{FF2B5EF4-FFF2-40B4-BE49-F238E27FC236}">
                    <a16:creationId xmlns:a16="http://schemas.microsoft.com/office/drawing/2014/main" id="{3C7CB960-76F3-4CBE-9B75-849B78100835}"/>
                  </a:ext>
                </a:extLst>
              </p:cNvPr>
              <p:cNvSpPr/>
              <p:nvPr/>
            </p:nvSpPr>
            <p:spPr>
              <a:xfrm>
                <a:off x="1181096" y="941961"/>
                <a:ext cx="960124" cy="1097280"/>
              </a:xfrm>
              <a:prstGeom prst="roundRect">
                <a:avLst>
                  <a:gd name="adj" fmla="val 2549"/>
                </a:avLst>
              </a:prstGeom>
              <a:solidFill>
                <a:srgbClr val="E3840D"/>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rtlCol="0" anchor="t"/>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Core HCM Team:</a:t>
                </a:r>
              </a:p>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endParaRPr>
              </a:p>
            </p:txBody>
          </p:sp>
          <p:sp>
            <p:nvSpPr>
              <p:cNvPr id="79" name="TextBox 78">
                <a:extLst>
                  <a:ext uri="{FF2B5EF4-FFF2-40B4-BE49-F238E27FC236}">
                    <a16:creationId xmlns:a16="http://schemas.microsoft.com/office/drawing/2014/main" id="{29C0CD04-AAA1-479A-8264-4A77A9D3F8D7}"/>
                  </a:ext>
                </a:extLst>
              </p:cNvPr>
              <p:cNvSpPr txBox="1"/>
              <p:nvPr/>
            </p:nvSpPr>
            <p:spPr>
              <a:xfrm>
                <a:off x="1208885" y="1126957"/>
                <a:ext cx="904547" cy="869483"/>
              </a:xfrm>
              <a:prstGeom prst="rect">
                <a:avLst/>
              </a:prstGeom>
              <a:noFill/>
            </p:spPr>
            <p:txBody>
              <a:bodyPr wrap="square">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Benefits</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Compensation</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Learning</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Recruiting</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Talent</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Absence</a:t>
                </a:r>
              </a:p>
            </p:txBody>
          </p:sp>
        </p:grpSp>
        <p:grpSp>
          <p:nvGrpSpPr>
            <p:cNvPr id="14" name="Group 13">
              <a:extLst>
                <a:ext uri="{FF2B5EF4-FFF2-40B4-BE49-F238E27FC236}">
                  <a16:creationId xmlns:a16="http://schemas.microsoft.com/office/drawing/2014/main" id="{60630FAD-EF9D-469D-BDA2-5B4744A3F362}"/>
                </a:ext>
              </a:extLst>
            </p:cNvPr>
            <p:cNvGrpSpPr/>
            <p:nvPr/>
          </p:nvGrpSpPr>
          <p:grpSpPr>
            <a:xfrm>
              <a:off x="2296986" y="936694"/>
              <a:ext cx="2064068" cy="1097280"/>
              <a:chOff x="2183617" y="936694"/>
              <a:chExt cx="2064068" cy="1097280"/>
            </a:xfrm>
          </p:grpSpPr>
          <p:sp>
            <p:nvSpPr>
              <p:cNvPr id="126" name="Rounded Rectangle 123">
                <a:extLst>
                  <a:ext uri="{FF2B5EF4-FFF2-40B4-BE49-F238E27FC236}">
                    <a16:creationId xmlns:a16="http://schemas.microsoft.com/office/drawing/2014/main" id="{1EBC6FEE-68A3-46BC-A756-47CB925863E6}"/>
                  </a:ext>
                </a:extLst>
              </p:cNvPr>
              <p:cNvSpPr/>
              <p:nvPr/>
            </p:nvSpPr>
            <p:spPr>
              <a:xfrm>
                <a:off x="2183617" y="936694"/>
                <a:ext cx="1970467" cy="1097280"/>
              </a:xfrm>
              <a:prstGeom prst="roundRect">
                <a:avLst>
                  <a:gd name="adj" fmla="val 2549"/>
                </a:avLst>
              </a:prstGeom>
              <a:solidFill>
                <a:srgbClr val="914488"/>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numCol="1" rtlCol="0" anchor="t"/>
              <a:lstStyle/>
              <a:p>
                <a:pPr marL="0" marR="0" lvl="1"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Core FIN Team:</a:t>
                </a:r>
              </a:p>
            </p:txBody>
          </p:sp>
          <p:sp>
            <p:nvSpPr>
              <p:cNvPr id="83" name="TextBox 82">
                <a:extLst>
                  <a:ext uri="{FF2B5EF4-FFF2-40B4-BE49-F238E27FC236}">
                    <a16:creationId xmlns:a16="http://schemas.microsoft.com/office/drawing/2014/main" id="{FC5DC634-D138-4378-8E2E-E7A34D913D7C}"/>
                  </a:ext>
                </a:extLst>
              </p:cNvPr>
              <p:cNvSpPr txBox="1"/>
              <p:nvPr/>
            </p:nvSpPr>
            <p:spPr>
              <a:xfrm>
                <a:off x="2242415" y="1126957"/>
                <a:ext cx="2005270" cy="752921"/>
              </a:xfrm>
              <a:prstGeom prst="rect">
                <a:avLst/>
              </a:prstGeom>
              <a:noFill/>
            </p:spPr>
            <p:txBody>
              <a:bodyPr wrap="square" numCol="2">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Banking &amp; Settlement</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 Business Assets </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Customer Accounts </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Financial Accounting </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Financial Reporting</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Supplier Accounts </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Endowments</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 Grants</a:t>
                </a:r>
              </a:p>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 Payroll </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Expenses</a:t>
                </a:r>
              </a:p>
              <a:p>
                <a:pPr algn="ctr" defTabSz="685800">
                  <a:buClrTx/>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 Projects </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Time</a:t>
                </a:r>
              </a:p>
            </p:txBody>
          </p:sp>
        </p:grpSp>
        <p:grpSp>
          <p:nvGrpSpPr>
            <p:cNvPr id="15" name="Group 14">
              <a:extLst>
                <a:ext uri="{FF2B5EF4-FFF2-40B4-BE49-F238E27FC236}">
                  <a16:creationId xmlns:a16="http://schemas.microsoft.com/office/drawing/2014/main" id="{67AAABFB-21DD-4BD9-8F69-8C82F18387E5}"/>
                </a:ext>
              </a:extLst>
            </p:cNvPr>
            <p:cNvGrpSpPr/>
            <p:nvPr/>
          </p:nvGrpSpPr>
          <p:grpSpPr>
            <a:xfrm>
              <a:off x="4377518" y="941962"/>
              <a:ext cx="1091330" cy="1097280"/>
              <a:chOff x="4196903" y="941962"/>
              <a:chExt cx="1452560" cy="1097280"/>
            </a:xfrm>
          </p:grpSpPr>
          <p:sp>
            <p:nvSpPr>
              <p:cNvPr id="349" name="Rounded Rectangle 126">
                <a:extLst>
                  <a:ext uri="{FF2B5EF4-FFF2-40B4-BE49-F238E27FC236}">
                    <a16:creationId xmlns:a16="http://schemas.microsoft.com/office/drawing/2014/main" id="{BAEE27A0-48D9-4315-AE10-2CC9059EFC1E}"/>
                  </a:ext>
                </a:extLst>
              </p:cNvPr>
              <p:cNvSpPr/>
              <p:nvPr/>
            </p:nvSpPr>
            <p:spPr>
              <a:xfrm>
                <a:off x="4196903" y="941962"/>
                <a:ext cx="1452560" cy="1097280"/>
              </a:xfrm>
              <a:prstGeom prst="roundRect">
                <a:avLst>
                  <a:gd name="adj" fmla="val 2549"/>
                </a:avLst>
              </a:prstGeom>
              <a:solidFill>
                <a:srgbClr val="009A44"/>
              </a:solidFill>
              <a:ln w="12700" cap="flat" cmpd="sng" algn="ctr">
                <a:noFill/>
                <a:prstDash val="solid"/>
                <a:miter lim="800000"/>
              </a:ln>
              <a:effectLst>
                <a:outerShdw blurRad="50800" dist="38100" dir="5400000" algn="t" rotWithShape="0">
                  <a:prstClr val="black">
                    <a:alpha val="40000"/>
                  </a:prstClr>
                </a:outerShdw>
              </a:effectLst>
            </p:spPr>
            <p:txBody>
              <a:bodyPr lIns="40958" tIns="40958" rIns="40958" bIns="40958" rtlCol="0" anchor="t"/>
              <a:lstStyle/>
              <a:p>
                <a:pPr marL="0" marR="0" lvl="0" indent="0" algn="ctr" defTabSz="685800" rtl="0" eaLnBrk="1" fontAlgn="auto" latinLnBrk="0" hangingPunct="1">
                  <a:lnSpc>
                    <a:spcPct val="100000"/>
                  </a:lnSpc>
                  <a:spcBef>
                    <a:spcPts val="0"/>
                  </a:spcBef>
                  <a:spcAft>
                    <a:spcPts val="0"/>
                  </a:spcAft>
                  <a:buClrTx/>
                  <a:buSzTx/>
                  <a:buFont typeface="Arial"/>
                  <a:buNone/>
                  <a:tabLst/>
                  <a:defRPr/>
                </a:pPr>
                <a: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Core SCM Team:</a:t>
                </a:r>
                <a:br>
                  <a:rPr kumimoji="0" lang="en-US" sz="8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endParaRPr kumimoji="0" lang="en-US" sz="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endParaRPr>
              </a:p>
            </p:txBody>
          </p:sp>
          <p:sp>
            <p:nvSpPr>
              <p:cNvPr id="85" name="TextBox 84">
                <a:extLst>
                  <a:ext uri="{FF2B5EF4-FFF2-40B4-BE49-F238E27FC236}">
                    <a16:creationId xmlns:a16="http://schemas.microsoft.com/office/drawing/2014/main" id="{FAEFF33E-599D-4519-A761-0C75A5060E50}"/>
                  </a:ext>
                </a:extLst>
              </p:cNvPr>
              <p:cNvSpPr txBox="1"/>
              <p:nvPr/>
            </p:nvSpPr>
            <p:spPr>
              <a:xfrm>
                <a:off x="4441428" y="1126957"/>
                <a:ext cx="963512" cy="4154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Inventory</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Procurement</a:t>
                </a:r>
                <a:b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br>
                <a:r>
                  <a:rPr kumimoji="0" lang="en-US" sz="7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sym typeface="Arial"/>
                  </a:rPr>
                  <a:t>Reporting</a:t>
                </a: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82" name="Text Placeholder 4">
            <a:extLst>
              <a:ext uri="{FF2B5EF4-FFF2-40B4-BE49-F238E27FC236}">
                <a16:creationId xmlns:a16="http://schemas.microsoft.com/office/drawing/2014/main" id="{82CC2362-203B-4092-BAE4-A31BB6EA86AD}"/>
              </a:ext>
            </a:extLst>
          </p:cNvPr>
          <p:cNvSpPr txBox="1">
            <a:spLocks/>
          </p:cNvSpPr>
          <p:nvPr/>
        </p:nvSpPr>
        <p:spPr>
          <a:xfrm>
            <a:off x="580601" y="472637"/>
            <a:ext cx="7715915" cy="27446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685773" rtl="0" eaLnBrk="1" fontAlgn="auto" latinLnBrk="0" hangingPunct="1">
              <a:lnSpc>
                <a:spcPct val="100000"/>
              </a:lnSpc>
              <a:spcBef>
                <a:spcPts val="0"/>
              </a:spcBef>
              <a:spcAft>
                <a:spcPts val="563"/>
              </a:spcAft>
              <a:buClrTx/>
              <a:buSzTx/>
              <a:buFontTx/>
              <a:buNone/>
              <a:tabLst/>
              <a:defRPr/>
            </a:pPr>
            <a:r>
              <a:rPr kumimoji="0" lang="en-US" sz="900" b="1" i="0" u="none" strike="noStrike" kern="1200" cap="none" spc="0" normalizeH="0" baseline="0" noProof="0">
                <a:ln>
                  <a:noFill/>
                </a:ln>
                <a:solidFill>
                  <a:srgbClr val="002855"/>
                </a:solidFill>
                <a:effectLst/>
                <a:uLnTx/>
                <a:uFillTx/>
                <a:latin typeface="Arial"/>
                <a:ea typeface="Microsoft YaHei"/>
                <a:cs typeface="+mn-cs"/>
                <a:sym typeface="Arial"/>
              </a:rPr>
              <a:t>This overview covers the training timeline, effected learning groups, and training delivery methods. </a:t>
            </a:r>
          </a:p>
          <a:p>
            <a:pPr marL="0" marR="0" lvl="0" indent="0" algn="l" defTabSz="685773" rtl="0" eaLnBrk="1" fontAlgn="auto" latinLnBrk="0" hangingPunct="1">
              <a:lnSpc>
                <a:spcPct val="100000"/>
              </a:lnSpc>
              <a:spcBef>
                <a:spcPts val="0"/>
              </a:spcBef>
              <a:spcAft>
                <a:spcPts val="563"/>
              </a:spcAft>
              <a:buClrTx/>
              <a:buSzTx/>
              <a:buFontTx/>
              <a:buNone/>
              <a:tabLst/>
              <a:defRPr/>
            </a:pPr>
            <a:endParaRPr kumimoji="0" lang="en-US" sz="563" b="0" i="0" u="none" strike="noStrike" kern="1200" cap="none" spc="0" normalizeH="0" baseline="0" noProof="0">
              <a:ln>
                <a:noFill/>
              </a:ln>
              <a:solidFill>
                <a:srgbClr val="8A7967"/>
              </a:solidFill>
              <a:effectLst/>
              <a:uLnTx/>
              <a:uFillTx/>
              <a:latin typeface="Arial"/>
              <a:ea typeface="Microsoft YaHei"/>
              <a:cs typeface="Arial"/>
              <a:sym typeface="Arial"/>
            </a:endParaRPr>
          </a:p>
        </p:txBody>
      </p:sp>
    </p:spTree>
    <p:extLst>
      <p:ext uri="{BB962C8B-B14F-4D97-AF65-F5344CB8AC3E}">
        <p14:creationId xmlns:p14="http://schemas.microsoft.com/office/powerpoint/2010/main" val="379230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188-5280-4470-941A-BBB05EA4828D}"/>
              </a:ext>
            </a:extLst>
          </p:cNvPr>
          <p:cNvSpPr>
            <a:spLocks noGrp="1"/>
          </p:cNvSpPr>
          <p:nvPr>
            <p:ph type="title"/>
          </p:nvPr>
        </p:nvSpPr>
        <p:spPr>
          <a:xfrm>
            <a:off x="374596" y="168919"/>
            <a:ext cx="8318754" cy="268312"/>
          </a:xfrm>
        </p:spPr>
        <p:txBody>
          <a:bodyPr/>
          <a:lstStyle/>
          <a:p>
            <a:r>
              <a:rPr lang="en-US"/>
              <a:t>Training Material Development Roles Details</a:t>
            </a:r>
          </a:p>
        </p:txBody>
      </p:sp>
      <p:sp>
        <p:nvSpPr>
          <p:cNvPr id="5" name="Slide Number Placeholder 4">
            <a:extLst>
              <a:ext uri="{FF2B5EF4-FFF2-40B4-BE49-F238E27FC236}">
                <a16:creationId xmlns:a16="http://schemas.microsoft.com/office/drawing/2014/main" id="{5EA2EC99-4AF3-423E-B761-6FE2602245AD}"/>
              </a:ext>
            </a:extLst>
          </p:cNvPr>
          <p:cNvSpPr>
            <a:spLocks noGrp="1"/>
          </p:cNvSpPr>
          <p:nvPr>
            <p:ph type="sldNum" sz="quarter" idx="12"/>
          </p:nvPr>
        </p:nvSpPr>
        <p:spPr/>
        <p:txBody>
          <a:bodyPr/>
          <a:lstStyle/>
          <a:p>
            <a:fld id="{B58DE5F1-E0F9-4CCA-92B7-7A6FC4DFEE14}" type="slidenum">
              <a:rPr lang="en-US" smtClean="0"/>
              <a:t>5</a:t>
            </a:fld>
            <a:endParaRPr lang="en-US"/>
          </a:p>
        </p:txBody>
      </p:sp>
      <p:sp>
        <p:nvSpPr>
          <p:cNvPr id="10" name="Title 1">
            <a:extLst>
              <a:ext uri="{FF2B5EF4-FFF2-40B4-BE49-F238E27FC236}">
                <a16:creationId xmlns:a16="http://schemas.microsoft.com/office/drawing/2014/main" id="{AEE8B707-DF53-40D6-849C-53383FCE1E21}"/>
              </a:ext>
            </a:extLst>
          </p:cNvPr>
          <p:cNvSpPr txBox="1">
            <a:spLocks/>
          </p:cNvSpPr>
          <p:nvPr/>
        </p:nvSpPr>
        <p:spPr>
          <a:xfrm>
            <a:off x="525188" y="488959"/>
            <a:ext cx="6631208" cy="254376"/>
          </a:xfrm>
          <a:prstGeom prst="rect">
            <a:avLst/>
          </a:prstGeom>
        </p:spPr>
        <p:txBody>
          <a:bodyPr vert="horz" lIns="0" tIns="0" rIns="0" bIns="0" rtlCol="0" anchor="t" anchorCtr="0">
            <a:noAutofit/>
          </a:bodyPr>
          <a:lstStyle>
            <a:lvl1pPr algn="l" defTabSz="685800" rtl="0" eaLnBrk="1" latinLnBrk="0" hangingPunct="1">
              <a:lnSpc>
                <a:spcPct val="100000"/>
              </a:lnSpc>
              <a:spcBef>
                <a:spcPct val="0"/>
              </a:spcBef>
              <a:buNone/>
              <a:defRPr sz="1800" b="1" kern="1200">
                <a:solidFill>
                  <a:srgbClr val="002855"/>
                </a:solidFill>
                <a:latin typeface="+mj-lt"/>
                <a:ea typeface="+mj-ea"/>
                <a:cs typeface="+mj-cs"/>
              </a:defRPr>
            </a:lvl1pPr>
          </a:lstStyle>
          <a:p>
            <a:pPr>
              <a:buClrTx/>
              <a:buFontTx/>
            </a:pPr>
            <a:r>
              <a:rPr lang="en-US" sz="900"/>
              <a:t>Defined below are the roles and responsibilities involved in Workday training material development (Knowledge Articles, Instructor-Led Training (ILT/</a:t>
            </a:r>
            <a:r>
              <a:rPr lang="en-US" sz="900" err="1"/>
              <a:t>vILT</a:t>
            </a:r>
            <a:r>
              <a:rPr lang="en-US" sz="900"/>
              <a:t>), Videos, Guided Demonstrations) and approval.  </a:t>
            </a:r>
          </a:p>
        </p:txBody>
      </p:sp>
      <p:grpSp>
        <p:nvGrpSpPr>
          <p:cNvPr id="17" name="Group 16">
            <a:extLst>
              <a:ext uri="{FF2B5EF4-FFF2-40B4-BE49-F238E27FC236}">
                <a16:creationId xmlns:a16="http://schemas.microsoft.com/office/drawing/2014/main" id="{E6765012-2D79-41B2-8CCB-6B9198D041F7}"/>
              </a:ext>
            </a:extLst>
          </p:cNvPr>
          <p:cNvGrpSpPr/>
          <p:nvPr/>
        </p:nvGrpSpPr>
        <p:grpSpPr>
          <a:xfrm>
            <a:off x="3122624" y="1857361"/>
            <a:ext cx="2933752" cy="1005840"/>
            <a:chOff x="3260619" y="2263828"/>
            <a:chExt cx="2933752" cy="1005840"/>
          </a:xfrm>
        </p:grpSpPr>
        <p:sp>
          <p:nvSpPr>
            <p:cNvPr id="14" name="Rectangle: Rounded Corners 13">
              <a:extLst>
                <a:ext uri="{FF2B5EF4-FFF2-40B4-BE49-F238E27FC236}">
                  <a16:creationId xmlns:a16="http://schemas.microsoft.com/office/drawing/2014/main" id="{00B1A41C-30DB-4BB5-AB4A-A249845B962B}"/>
                </a:ext>
              </a:extLst>
            </p:cNvPr>
            <p:cNvSpPr/>
            <p:nvPr/>
          </p:nvSpPr>
          <p:spPr>
            <a:xfrm>
              <a:off x="3260619" y="2263828"/>
              <a:ext cx="2933752" cy="1005840"/>
            </a:xfrm>
            <a:prstGeom prst="roundRect">
              <a:avLst/>
            </a:prstGeom>
            <a:solidFill>
              <a:srgbClr val="005ABF"/>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grpSp>
          <p:nvGrpSpPr>
            <p:cNvPr id="16" name="Group 15">
              <a:extLst>
                <a:ext uri="{FF2B5EF4-FFF2-40B4-BE49-F238E27FC236}">
                  <a16:creationId xmlns:a16="http://schemas.microsoft.com/office/drawing/2014/main" id="{1FD2B21E-13E3-4C4B-BF6B-A252A0DD0194}"/>
                </a:ext>
              </a:extLst>
            </p:cNvPr>
            <p:cNvGrpSpPr/>
            <p:nvPr/>
          </p:nvGrpSpPr>
          <p:grpSpPr>
            <a:xfrm>
              <a:off x="3421053" y="2364963"/>
              <a:ext cx="2559001" cy="803570"/>
              <a:chOff x="3421053" y="2364963"/>
              <a:chExt cx="2559001" cy="803570"/>
            </a:xfrm>
          </p:grpSpPr>
          <p:grpSp>
            <p:nvGrpSpPr>
              <p:cNvPr id="69" name="Group 68">
                <a:extLst>
                  <a:ext uri="{FF2B5EF4-FFF2-40B4-BE49-F238E27FC236}">
                    <a16:creationId xmlns:a16="http://schemas.microsoft.com/office/drawing/2014/main" id="{7F893D51-5FBF-4A0B-9C8C-CC4B041C3875}"/>
                  </a:ext>
                </a:extLst>
              </p:cNvPr>
              <p:cNvGrpSpPr/>
              <p:nvPr/>
            </p:nvGrpSpPr>
            <p:grpSpPr>
              <a:xfrm>
                <a:off x="3421053" y="2364963"/>
                <a:ext cx="937891" cy="803570"/>
                <a:chOff x="1142999" y="804500"/>
                <a:chExt cx="937891" cy="803570"/>
              </a:xfrm>
              <a:solidFill>
                <a:schemeClr val="tx1">
                  <a:lumMod val="50000"/>
                  <a:lumOff val="50000"/>
                </a:schemeClr>
              </a:solidFill>
            </p:grpSpPr>
            <p:sp>
              <p:nvSpPr>
                <p:cNvPr id="54" name="Freeform 20">
                  <a:extLst>
                    <a:ext uri="{FF2B5EF4-FFF2-40B4-BE49-F238E27FC236}">
                      <a16:creationId xmlns:a16="http://schemas.microsoft.com/office/drawing/2014/main" id="{69493481-769E-44C4-AF8F-E785874EF4FE}"/>
                    </a:ext>
                  </a:extLst>
                </p:cNvPr>
                <p:cNvSpPr>
                  <a:spLocks noChangeAspect="1" noChangeArrowheads="1"/>
                </p:cNvSpPr>
                <p:nvPr/>
              </p:nvSpPr>
              <p:spPr bwMode="auto">
                <a:xfrm>
                  <a:off x="1143000" y="1201901"/>
                  <a:ext cx="937890" cy="406169"/>
                </a:xfrm>
                <a:custGeom>
                  <a:avLst/>
                  <a:gdLst>
                    <a:gd name="connsiteX0" fmla="*/ 368026 w 4563385"/>
                    <a:gd name="connsiteY0" fmla="*/ 0 h 1976250"/>
                    <a:gd name="connsiteX1" fmla="*/ 4189863 w 4563385"/>
                    <a:gd name="connsiteY1" fmla="*/ 0 h 1976250"/>
                    <a:gd name="connsiteX2" fmla="*/ 3235338 w 4563385"/>
                    <a:gd name="connsiteY2" fmla="*/ 1652164 h 1976250"/>
                    <a:gd name="connsiteX3" fmla="*/ 1323797 w 4563385"/>
                    <a:gd name="connsiteY3" fmla="*/ 1652164 h 1976250"/>
                    <a:gd name="connsiteX4" fmla="*/ 0 w 4563385"/>
                    <a:gd name="connsiteY4" fmla="*/ 0 h 1976250"/>
                    <a:gd name="connsiteX5" fmla="*/ 117138 w 4563385"/>
                    <a:gd name="connsiteY5" fmla="*/ 0 h 1976250"/>
                    <a:gd name="connsiteX6" fmla="*/ 1200038 w 4563385"/>
                    <a:gd name="connsiteY6" fmla="*/ 1874009 h 1976250"/>
                    <a:gd name="connsiteX7" fmla="*/ 3363347 w 4563385"/>
                    <a:gd name="connsiteY7" fmla="*/ 1874009 h 1976250"/>
                    <a:gd name="connsiteX8" fmla="*/ 4446247 w 4563385"/>
                    <a:gd name="connsiteY8" fmla="*/ 0 h 1976250"/>
                    <a:gd name="connsiteX9" fmla="*/ 4563385 w 4563385"/>
                    <a:gd name="connsiteY9" fmla="*/ 0 h 1976250"/>
                    <a:gd name="connsiteX10" fmla="*/ 3421916 w 4563385"/>
                    <a:gd name="connsiteY10" fmla="*/ 1976250 h 1976250"/>
                    <a:gd name="connsiteX11" fmla="*/ 1141469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368026" y="0"/>
                      </a:moveTo>
                      <a:lnTo>
                        <a:pt x="4189863" y="0"/>
                      </a:lnTo>
                      <a:lnTo>
                        <a:pt x="3235338" y="1652164"/>
                      </a:lnTo>
                      <a:lnTo>
                        <a:pt x="1323797" y="1652164"/>
                      </a:lnTo>
                      <a:close/>
                      <a:moveTo>
                        <a:pt x="0" y="0"/>
                      </a:moveTo>
                      <a:lnTo>
                        <a:pt x="117138" y="0"/>
                      </a:lnTo>
                      <a:lnTo>
                        <a:pt x="1200038" y="1874009"/>
                      </a:lnTo>
                      <a:lnTo>
                        <a:pt x="3363347" y="1874009"/>
                      </a:lnTo>
                      <a:lnTo>
                        <a:pt x="4446247" y="0"/>
                      </a:lnTo>
                      <a:lnTo>
                        <a:pt x="4563385" y="0"/>
                      </a:lnTo>
                      <a:lnTo>
                        <a:pt x="3421916" y="1976250"/>
                      </a:lnTo>
                      <a:lnTo>
                        <a:pt x="1141469"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0B050"/>
                    </a:solidFill>
                    <a:effectLst/>
                    <a:uLnTx/>
                    <a:uFillTx/>
                    <a:latin typeface="Raleway Light" panose="020B0403030101060003" pitchFamily="34" charset="77"/>
                  </a:endParaRPr>
                </a:p>
              </p:txBody>
            </p:sp>
            <p:sp>
              <p:nvSpPr>
                <p:cNvPr id="55" name="Freeform 21">
                  <a:extLst>
                    <a:ext uri="{FF2B5EF4-FFF2-40B4-BE49-F238E27FC236}">
                      <a16:creationId xmlns:a16="http://schemas.microsoft.com/office/drawing/2014/main" id="{DB6BB3E6-94A3-42A0-A50B-46E713FE19E5}"/>
                    </a:ext>
                  </a:extLst>
                </p:cNvPr>
                <p:cNvSpPr>
                  <a:spLocks noChangeAspect="1" noChangeArrowheads="1"/>
                </p:cNvSpPr>
                <p:nvPr/>
              </p:nvSpPr>
              <p:spPr bwMode="auto">
                <a:xfrm>
                  <a:off x="1142999" y="804500"/>
                  <a:ext cx="937891" cy="406169"/>
                </a:xfrm>
                <a:custGeom>
                  <a:avLst/>
                  <a:gdLst>
                    <a:gd name="connsiteX0" fmla="*/ 1323797 w 4563385"/>
                    <a:gd name="connsiteY0" fmla="*/ 318599 h 1976250"/>
                    <a:gd name="connsiteX1" fmla="*/ 3235338 w 4563385"/>
                    <a:gd name="connsiteY1" fmla="*/ 318599 h 1976250"/>
                    <a:gd name="connsiteX2" fmla="*/ 4189863 w 4563385"/>
                    <a:gd name="connsiteY2" fmla="*/ 1970760 h 1976250"/>
                    <a:gd name="connsiteX3" fmla="*/ 368026 w 4563385"/>
                    <a:gd name="connsiteY3" fmla="*/ 1970760 h 1976250"/>
                    <a:gd name="connsiteX4" fmla="*/ 1141469 w 4563385"/>
                    <a:gd name="connsiteY4" fmla="*/ 0 h 1976250"/>
                    <a:gd name="connsiteX5" fmla="*/ 3421916 w 4563385"/>
                    <a:gd name="connsiteY5" fmla="*/ 0 h 1976250"/>
                    <a:gd name="connsiteX6" fmla="*/ 4563385 w 4563385"/>
                    <a:gd name="connsiteY6" fmla="*/ 1976250 h 1976250"/>
                    <a:gd name="connsiteX7" fmla="*/ 4446247 w 4563385"/>
                    <a:gd name="connsiteY7" fmla="*/ 1976250 h 1976250"/>
                    <a:gd name="connsiteX8" fmla="*/ 3363347 w 4563385"/>
                    <a:gd name="connsiteY8" fmla="*/ 100994 h 1976250"/>
                    <a:gd name="connsiteX9" fmla="*/ 1200038 w 4563385"/>
                    <a:gd name="connsiteY9" fmla="*/ 100994 h 1976250"/>
                    <a:gd name="connsiteX10" fmla="*/ 117138 w 4563385"/>
                    <a:gd name="connsiteY10" fmla="*/ 1976250 h 1976250"/>
                    <a:gd name="connsiteX11" fmla="*/ 0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1323797" y="318599"/>
                      </a:moveTo>
                      <a:lnTo>
                        <a:pt x="3235338" y="318599"/>
                      </a:lnTo>
                      <a:lnTo>
                        <a:pt x="4189863" y="1970760"/>
                      </a:lnTo>
                      <a:lnTo>
                        <a:pt x="368026" y="1970760"/>
                      </a:lnTo>
                      <a:close/>
                      <a:moveTo>
                        <a:pt x="1141469" y="0"/>
                      </a:moveTo>
                      <a:lnTo>
                        <a:pt x="3421916" y="0"/>
                      </a:lnTo>
                      <a:lnTo>
                        <a:pt x="4563385" y="1976250"/>
                      </a:lnTo>
                      <a:lnTo>
                        <a:pt x="4446247" y="1976250"/>
                      </a:lnTo>
                      <a:lnTo>
                        <a:pt x="3363347" y="100994"/>
                      </a:lnTo>
                      <a:lnTo>
                        <a:pt x="1200038" y="100994"/>
                      </a:lnTo>
                      <a:lnTo>
                        <a:pt x="117138" y="1976250"/>
                      </a:lnTo>
                      <a:lnTo>
                        <a:pt x="0"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0B050"/>
                    </a:solidFill>
                    <a:effectLst/>
                    <a:uLnTx/>
                    <a:uFillTx/>
                    <a:latin typeface="Raleway Light" panose="020B0403030101060003" pitchFamily="34" charset="77"/>
                  </a:endParaRPr>
                </a:p>
              </p:txBody>
            </p:sp>
            <p:grpSp>
              <p:nvGrpSpPr>
                <p:cNvPr id="60" name="Grupo 61">
                  <a:extLst>
                    <a:ext uri="{FF2B5EF4-FFF2-40B4-BE49-F238E27FC236}">
                      <a16:creationId xmlns:a16="http://schemas.microsoft.com/office/drawing/2014/main" id="{5FDF6CB1-0D32-4D22-A3BF-ED2611D692FE}"/>
                    </a:ext>
                  </a:extLst>
                </p:cNvPr>
                <p:cNvGrpSpPr>
                  <a:grpSpLocks noChangeAspect="1"/>
                </p:cNvGrpSpPr>
                <p:nvPr/>
              </p:nvGrpSpPr>
              <p:grpSpPr>
                <a:xfrm>
                  <a:off x="1408416" y="964679"/>
                  <a:ext cx="407055" cy="385854"/>
                  <a:chOff x="5218113" y="2092143"/>
                  <a:chExt cx="762000" cy="722312"/>
                </a:xfrm>
                <a:grpFill/>
              </p:grpSpPr>
              <p:sp>
                <p:nvSpPr>
                  <p:cNvPr id="61" name="Oval 228">
                    <a:extLst>
                      <a:ext uri="{FF2B5EF4-FFF2-40B4-BE49-F238E27FC236}">
                        <a16:creationId xmlns:a16="http://schemas.microsoft.com/office/drawing/2014/main" id="{E1B66F85-39E0-4990-8E92-DAC61CE8ED77}"/>
                      </a:ext>
                    </a:extLst>
                  </p:cNvPr>
                  <p:cNvSpPr>
                    <a:spLocks noChangeArrowheads="1"/>
                  </p:cNvSpPr>
                  <p:nvPr/>
                </p:nvSpPr>
                <p:spPr bwMode="auto">
                  <a:xfrm>
                    <a:off x="5516563" y="2092143"/>
                    <a:ext cx="161925" cy="163512"/>
                  </a:xfrm>
                  <a:prstGeom prst="ellipse">
                    <a:avLst/>
                  </a:pr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9">
                    <a:extLst>
                      <a:ext uri="{FF2B5EF4-FFF2-40B4-BE49-F238E27FC236}">
                        <a16:creationId xmlns:a16="http://schemas.microsoft.com/office/drawing/2014/main" id="{24FF9499-BA80-4D62-BA5A-8B19B9154848}"/>
                      </a:ext>
                    </a:extLst>
                  </p:cNvPr>
                  <p:cNvSpPr>
                    <a:spLocks/>
                  </p:cNvSpPr>
                  <p:nvPr/>
                </p:nvSpPr>
                <p:spPr bwMode="auto">
                  <a:xfrm>
                    <a:off x="5461000" y="2269943"/>
                    <a:ext cx="273050" cy="138112"/>
                  </a:xfrm>
                  <a:custGeom>
                    <a:avLst/>
                    <a:gdLst>
                      <a:gd name="T0" fmla="*/ 75 w 75"/>
                      <a:gd name="T1" fmla="*/ 23 h 38"/>
                      <a:gd name="T2" fmla="*/ 53 w 75"/>
                      <a:gd name="T3" fmla="*/ 0 h 38"/>
                      <a:gd name="T4" fmla="*/ 23 w 75"/>
                      <a:gd name="T5" fmla="*/ 0 h 38"/>
                      <a:gd name="T6" fmla="*/ 0 w 75"/>
                      <a:gd name="T7" fmla="*/ 23 h 38"/>
                      <a:gd name="T8" fmla="*/ 0 w 75"/>
                      <a:gd name="T9" fmla="*/ 38 h 38"/>
                      <a:gd name="T10" fmla="*/ 75 w 75"/>
                      <a:gd name="T11" fmla="*/ 38 h 38"/>
                      <a:gd name="T12" fmla="*/ 75 w 75"/>
                      <a:gd name="T13" fmla="*/ 23 h 38"/>
                    </a:gdLst>
                    <a:ahLst/>
                    <a:cxnLst>
                      <a:cxn ang="0">
                        <a:pos x="T0" y="T1"/>
                      </a:cxn>
                      <a:cxn ang="0">
                        <a:pos x="T2" y="T3"/>
                      </a:cxn>
                      <a:cxn ang="0">
                        <a:pos x="T4" y="T5"/>
                      </a:cxn>
                      <a:cxn ang="0">
                        <a:pos x="T6" y="T7"/>
                      </a:cxn>
                      <a:cxn ang="0">
                        <a:pos x="T8" y="T9"/>
                      </a:cxn>
                      <a:cxn ang="0">
                        <a:pos x="T10" y="T11"/>
                      </a:cxn>
                      <a:cxn ang="0">
                        <a:pos x="T12" y="T13"/>
                      </a:cxn>
                    </a:cxnLst>
                    <a:rect l="0" t="0" r="r" b="b"/>
                    <a:pathLst>
                      <a:path w="75" h="38">
                        <a:moveTo>
                          <a:pt x="75" y="23"/>
                        </a:moveTo>
                        <a:cubicBezTo>
                          <a:pt x="75" y="10"/>
                          <a:pt x="65" y="0"/>
                          <a:pt x="53" y="0"/>
                        </a:cubicBezTo>
                        <a:cubicBezTo>
                          <a:pt x="23" y="0"/>
                          <a:pt x="23" y="0"/>
                          <a:pt x="23" y="0"/>
                        </a:cubicBezTo>
                        <a:cubicBezTo>
                          <a:pt x="10" y="0"/>
                          <a:pt x="0" y="10"/>
                          <a:pt x="0" y="23"/>
                        </a:cubicBezTo>
                        <a:cubicBezTo>
                          <a:pt x="0" y="38"/>
                          <a:pt x="0" y="38"/>
                          <a:pt x="0" y="38"/>
                        </a:cubicBezTo>
                        <a:cubicBezTo>
                          <a:pt x="75" y="38"/>
                          <a:pt x="75" y="38"/>
                          <a:pt x="75" y="38"/>
                        </a:cubicBezTo>
                        <a:cubicBezTo>
                          <a:pt x="75" y="23"/>
                          <a:pt x="75" y="23"/>
                          <a:pt x="75" y="23"/>
                        </a:cubicBezTo>
                        <a:close/>
                      </a:path>
                    </a:pathLst>
                  </a:cu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230">
                    <a:extLst>
                      <a:ext uri="{FF2B5EF4-FFF2-40B4-BE49-F238E27FC236}">
                        <a16:creationId xmlns:a16="http://schemas.microsoft.com/office/drawing/2014/main" id="{03FE6B2A-33BC-4F7F-BF30-697A45249E5F}"/>
                      </a:ext>
                    </a:extLst>
                  </p:cNvPr>
                  <p:cNvSpPr>
                    <a:spLocks noChangeArrowheads="1"/>
                  </p:cNvSpPr>
                  <p:nvPr/>
                </p:nvSpPr>
                <p:spPr bwMode="auto">
                  <a:xfrm>
                    <a:off x="5762625" y="2501718"/>
                    <a:ext cx="163513" cy="163512"/>
                  </a:xfrm>
                  <a:prstGeom prst="ellipse">
                    <a:avLst/>
                  </a:pr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31">
                    <a:extLst>
                      <a:ext uri="{FF2B5EF4-FFF2-40B4-BE49-F238E27FC236}">
                        <a16:creationId xmlns:a16="http://schemas.microsoft.com/office/drawing/2014/main" id="{E5DFFF5B-4556-4428-8C7E-6DE0FD5A352B}"/>
                      </a:ext>
                    </a:extLst>
                  </p:cNvPr>
                  <p:cNvSpPr>
                    <a:spLocks/>
                  </p:cNvSpPr>
                  <p:nvPr/>
                </p:nvSpPr>
                <p:spPr bwMode="auto">
                  <a:xfrm>
                    <a:off x="5708650" y="2679518"/>
                    <a:ext cx="271463" cy="134937"/>
                  </a:xfrm>
                  <a:custGeom>
                    <a:avLst/>
                    <a:gdLst>
                      <a:gd name="T0" fmla="*/ 53 w 75"/>
                      <a:gd name="T1" fmla="*/ 0 h 37"/>
                      <a:gd name="T2" fmla="*/ 22 w 75"/>
                      <a:gd name="T3" fmla="*/ 0 h 37"/>
                      <a:gd name="T4" fmla="*/ 0 w 75"/>
                      <a:gd name="T5" fmla="*/ 22 h 37"/>
                      <a:gd name="T6" fmla="*/ 0 w 75"/>
                      <a:gd name="T7" fmla="*/ 37 h 37"/>
                      <a:gd name="T8" fmla="*/ 75 w 75"/>
                      <a:gd name="T9" fmla="*/ 37 h 37"/>
                      <a:gd name="T10" fmla="*/ 75 w 75"/>
                      <a:gd name="T11" fmla="*/ 22 h 37"/>
                      <a:gd name="T12" fmla="*/ 53 w 7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75" h="37">
                        <a:moveTo>
                          <a:pt x="53" y="0"/>
                        </a:moveTo>
                        <a:cubicBezTo>
                          <a:pt x="22" y="0"/>
                          <a:pt x="22" y="0"/>
                          <a:pt x="22" y="0"/>
                        </a:cubicBezTo>
                        <a:cubicBezTo>
                          <a:pt x="10" y="0"/>
                          <a:pt x="0" y="10"/>
                          <a:pt x="0" y="22"/>
                        </a:cubicBezTo>
                        <a:cubicBezTo>
                          <a:pt x="0" y="37"/>
                          <a:pt x="0" y="37"/>
                          <a:pt x="0" y="37"/>
                        </a:cubicBezTo>
                        <a:cubicBezTo>
                          <a:pt x="75" y="37"/>
                          <a:pt x="75" y="37"/>
                          <a:pt x="75" y="37"/>
                        </a:cubicBezTo>
                        <a:cubicBezTo>
                          <a:pt x="75" y="22"/>
                          <a:pt x="75" y="22"/>
                          <a:pt x="75" y="22"/>
                        </a:cubicBezTo>
                        <a:cubicBezTo>
                          <a:pt x="75" y="10"/>
                          <a:pt x="65" y="0"/>
                          <a:pt x="53" y="0"/>
                        </a:cubicBezTo>
                        <a:close/>
                      </a:path>
                    </a:pathLst>
                  </a:cu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232">
                    <a:extLst>
                      <a:ext uri="{FF2B5EF4-FFF2-40B4-BE49-F238E27FC236}">
                        <a16:creationId xmlns:a16="http://schemas.microsoft.com/office/drawing/2014/main" id="{4F5863EC-FDEB-406B-9698-D2FE956CDCA0}"/>
                      </a:ext>
                    </a:extLst>
                  </p:cNvPr>
                  <p:cNvSpPr>
                    <a:spLocks noChangeArrowheads="1"/>
                  </p:cNvSpPr>
                  <p:nvPr/>
                </p:nvSpPr>
                <p:spPr bwMode="auto">
                  <a:xfrm>
                    <a:off x="5273675" y="2501718"/>
                    <a:ext cx="161925" cy="163512"/>
                  </a:xfrm>
                  <a:prstGeom prst="ellipse">
                    <a:avLst/>
                  </a:pr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3">
                    <a:extLst>
                      <a:ext uri="{FF2B5EF4-FFF2-40B4-BE49-F238E27FC236}">
                        <a16:creationId xmlns:a16="http://schemas.microsoft.com/office/drawing/2014/main" id="{DBF91E91-6BF1-4EFA-ACC6-05A6701872DB}"/>
                      </a:ext>
                    </a:extLst>
                  </p:cNvPr>
                  <p:cNvSpPr>
                    <a:spLocks/>
                  </p:cNvSpPr>
                  <p:nvPr/>
                </p:nvSpPr>
                <p:spPr bwMode="auto">
                  <a:xfrm>
                    <a:off x="5218113" y="2679518"/>
                    <a:ext cx="273050" cy="134937"/>
                  </a:xfrm>
                  <a:custGeom>
                    <a:avLst/>
                    <a:gdLst>
                      <a:gd name="T0" fmla="*/ 52 w 75"/>
                      <a:gd name="T1" fmla="*/ 0 h 37"/>
                      <a:gd name="T2" fmla="*/ 22 w 75"/>
                      <a:gd name="T3" fmla="*/ 0 h 37"/>
                      <a:gd name="T4" fmla="*/ 0 w 75"/>
                      <a:gd name="T5" fmla="*/ 22 h 37"/>
                      <a:gd name="T6" fmla="*/ 0 w 75"/>
                      <a:gd name="T7" fmla="*/ 37 h 37"/>
                      <a:gd name="T8" fmla="*/ 75 w 75"/>
                      <a:gd name="T9" fmla="*/ 37 h 37"/>
                      <a:gd name="T10" fmla="*/ 75 w 75"/>
                      <a:gd name="T11" fmla="*/ 22 h 37"/>
                      <a:gd name="T12" fmla="*/ 52 w 75"/>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75" h="37">
                        <a:moveTo>
                          <a:pt x="52" y="0"/>
                        </a:moveTo>
                        <a:cubicBezTo>
                          <a:pt x="22" y="0"/>
                          <a:pt x="22" y="0"/>
                          <a:pt x="22" y="0"/>
                        </a:cubicBezTo>
                        <a:cubicBezTo>
                          <a:pt x="10" y="0"/>
                          <a:pt x="0" y="10"/>
                          <a:pt x="0" y="22"/>
                        </a:cubicBezTo>
                        <a:cubicBezTo>
                          <a:pt x="0" y="37"/>
                          <a:pt x="0" y="37"/>
                          <a:pt x="0" y="37"/>
                        </a:cubicBezTo>
                        <a:cubicBezTo>
                          <a:pt x="75" y="37"/>
                          <a:pt x="75" y="37"/>
                          <a:pt x="75" y="37"/>
                        </a:cubicBezTo>
                        <a:cubicBezTo>
                          <a:pt x="75" y="22"/>
                          <a:pt x="75" y="22"/>
                          <a:pt x="75" y="22"/>
                        </a:cubicBezTo>
                        <a:cubicBezTo>
                          <a:pt x="75" y="10"/>
                          <a:pt x="65" y="0"/>
                          <a:pt x="52" y="0"/>
                        </a:cubicBezTo>
                        <a:close/>
                      </a:path>
                    </a:pathLst>
                  </a:cu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4">
                    <a:extLst>
                      <a:ext uri="{FF2B5EF4-FFF2-40B4-BE49-F238E27FC236}">
                        <a16:creationId xmlns:a16="http://schemas.microsoft.com/office/drawing/2014/main" id="{C420E7A8-4B70-4A2E-9321-C22491698AF4}"/>
                      </a:ext>
                    </a:extLst>
                  </p:cNvPr>
                  <p:cNvSpPr>
                    <a:spLocks/>
                  </p:cNvSpPr>
                  <p:nvPr/>
                </p:nvSpPr>
                <p:spPr bwMode="auto">
                  <a:xfrm>
                    <a:off x="5491163" y="2462031"/>
                    <a:ext cx="107950" cy="185737"/>
                  </a:xfrm>
                  <a:custGeom>
                    <a:avLst/>
                    <a:gdLst>
                      <a:gd name="T0" fmla="*/ 0 w 68"/>
                      <a:gd name="T1" fmla="*/ 117 h 117"/>
                      <a:gd name="T2" fmla="*/ 68 w 68"/>
                      <a:gd name="T3" fmla="*/ 73 h 117"/>
                      <a:gd name="T4" fmla="*/ 68 w 68"/>
                      <a:gd name="T5" fmla="*/ 0 h 117"/>
                    </a:gdLst>
                    <a:ahLst/>
                    <a:cxnLst>
                      <a:cxn ang="0">
                        <a:pos x="T0" y="T1"/>
                      </a:cxn>
                      <a:cxn ang="0">
                        <a:pos x="T2" y="T3"/>
                      </a:cxn>
                      <a:cxn ang="0">
                        <a:pos x="T4" y="T5"/>
                      </a:cxn>
                    </a:cxnLst>
                    <a:rect l="0" t="0" r="r" b="b"/>
                    <a:pathLst>
                      <a:path w="68" h="117">
                        <a:moveTo>
                          <a:pt x="0" y="117"/>
                        </a:moveTo>
                        <a:lnTo>
                          <a:pt x="68" y="73"/>
                        </a:lnTo>
                        <a:lnTo>
                          <a:pt x="68" y="0"/>
                        </a:lnTo>
                      </a:path>
                    </a:pathLst>
                  </a:cu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235">
                    <a:extLst>
                      <a:ext uri="{FF2B5EF4-FFF2-40B4-BE49-F238E27FC236}">
                        <a16:creationId xmlns:a16="http://schemas.microsoft.com/office/drawing/2014/main" id="{C0D830B6-5F8F-40CA-8DE5-F6655E3034C7}"/>
                      </a:ext>
                    </a:extLst>
                  </p:cNvPr>
                  <p:cNvSpPr>
                    <a:spLocks noChangeShapeType="1"/>
                  </p:cNvSpPr>
                  <p:nvPr/>
                </p:nvSpPr>
                <p:spPr bwMode="auto">
                  <a:xfrm flipH="1" flipV="1">
                    <a:off x="5599113" y="2577918"/>
                    <a:ext cx="104775" cy="76200"/>
                  </a:xfrm>
                  <a:prstGeom prst="line">
                    <a:avLst/>
                  </a:prstGeom>
                  <a:grpFill/>
                  <a:ln w="14288"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 name="TextBox 2">
                <a:extLst>
                  <a:ext uri="{FF2B5EF4-FFF2-40B4-BE49-F238E27FC236}">
                    <a16:creationId xmlns:a16="http://schemas.microsoft.com/office/drawing/2014/main" id="{9161CEFD-04E8-47EB-A929-95B672672F80}"/>
                  </a:ext>
                </a:extLst>
              </p:cNvPr>
              <p:cNvSpPr txBox="1"/>
              <p:nvPr/>
            </p:nvSpPr>
            <p:spPr>
              <a:xfrm>
                <a:off x="4390606" y="2489203"/>
                <a:ext cx="1589448" cy="532166"/>
              </a:xfrm>
              <a:prstGeom prst="rect">
                <a:avLst/>
              </a:prstGeom>
              <a:noFill/>
            </p:spPr>
            <p:txBody>
              <a:bodyPr wrap="square" lIns="0" tIns="0" rIns="0" bIns="0" rtlCol="0">
                <a:noAutofit/>
              </a:bodyPr>
              <a:lstStyle/>
              <a:p>
                <a:pPr algn="ctr">
                  <a:buSzPct val="100000"/>
                </a:pPr>
                <a:r>
                  <a:rPr lang="en-US" sz="1900" b="1">
                    <a:solidFill>
                      <a:schemeClr val="bg1"/>
                    </a:solidFill>
                  </a:rPr>
                  <a:t>Training Team</a:t>
                </a:r>
              </a:p>
            </p:txBody>
          </p:sp>
        </p:grpSp>
      </p:grpSp>
      <p:grpSp>
        <p:nvGrpSpPr>
          <p:cNvPr id="18" name="Group 17">
            <a:extLst>
              <a:ext uri="{FF2B5EF4-FFF2-40B4-BE49-F238E27FC236}">
                <a16:creationId xmlns:a16="http://schemas.microsoft.com/office/drawing/2014/main" id="{1B9B6C87-551A-46AD-BF8D-5D1ED7F9188C}"/>
              </a:ext>
            </a:extLst>
          </p:cNvPr>
          <p:cNvGrpSpPr/>
          <p:nvPr/>
        </p:nvGrpSpPr>
        <p:grpSpPr>
          <a:xfrm>
            <a:off x="187400" y="895350"/>
            <a:ext cx="2935224" cy="1005840"/>
            <a:chOff x="192635" y="823371"/>
            <a:chExt cx="2935224" cy="1005840"/>
          </a:xfrm>
        </p:grpSpPr>
        <p:sp>
          <p:nvSpPr>
            <p:cNvPr id="56" name="Rectangle: Rounded Corners 55">
              <a:extLst>
                <a:ext uri="{FF2B5EF4-FFF2-40B4-BE49-F238E27FC236}">
                  <a16:creationId xmlns:a16="http://schemas.microsoft.com/office/drawing/2014/main" id="{CD939453-8F5D-4C8C-928A-E1329573DBED}"/>
                </a:ext>
              </a:extLst>
            </p:cNvPr>
            <p:cNvSpPr/>
            <p:nvPr/>
          </p:nvSpPr>
          <p:spPr>
            <a:xfrm>
              <a:off x="192635" y="823371"/>
              <a:ext cx="2935224" cy="1005840"/>
            </a:xfrm>
            <a:prstGeom prst="roundRect">
              <a:avLst/>
            </a:prstGeom>
            <a:solidFill>
              <a:srgbClr val="00B050"/>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grpSp>
          <p:nvGrpSpPr>
            <p:cNvPr id="11" name="Group 10">
              <a:extLst>
                <a:ext uri="{FF2B5EF4-FFF2-40B4-BE49-F238E27FC236}">
                  <a16:creationId xmlns:a16="http://schemas.microsoft.com/office/drawing/2014/main" id="{6DBFF276-6894-4AFB-AE42-6D4570158976}"/>
                </a:ext>
              </a:extLst>
            </p:cNvPr>
            <p:cNvGrpSpPr/>
            <p:nvPr/>
          </p:nvGrpSpPr>
          <p:grpSpPr>
            <a:xfrm>
              <a:off x="360765" y="924506"/>
              <a:ext cx="2540070" cy="803570"/>
              <a:chOff x="421235" y="999857"/>
              <a:chExt cx="2540070" cy="803570"/>
            </a:xfrm>
          </p:grpSpPr>
          <p:grpSp>
            <p:nvGrpSpPr>
              <p:cNvPr id="70" name="Group 69">
                <a:extLst>
                  <a:ext uri="{FF2B5EF4-FFF2-40B4-BE49-F238E27FC236}">
                    <a16:creationId xmlns:a16="http://schemas.microsoft.com/office/drawing/2014/main" id="{8A7B8F48-55B8-4929-A0EC-61FC856B203C}"/>
                  </a:ext>
                </a:extLst>
              </p:cNvPr>
              <p:cNvGrpSpPr/>
              <p:nvPr/>
            </p:nvGrpSpPr>
            <p:grpSpPr>
              <a:xfrm>
                <a:off x="421235" y="999857"/>
                <a:ext cx="937891" cy="803570"/>
                <a:chOff x="4038599" y="773362"/>
                <a:chExt cx="937891" cy="803570"/>
              </a:xfrm>
              <a:solidFill>
                <a:schemeClr val="accent4">
                  <a:lumMod val="25000"/>
                </a:schemeClr>
              </a:solidFill>
            </p:grpSpPr>
            <p:sp>
              <p:nvSpPr>
                <p:cNvPr id="34" name="Freeform 20">
                  <a:extLst>
                    <a:ext uri="{FF2B5EF4-FFF2-40B4-BE49-F238E27FC236}">
                      <a16:creationId xmlns:a16="http://schemas.microsoft.com/office/drawing/2014/main" id="{C3CC9CD4-7F0B-4070-904B-26204A843DB0}"/>
                    </a:ext>
                  </a:extLst>
                </p:cNvPr>
                <p:cNvSpPr>
                  <a:spLocks noChangeAspect="1" noChangeArrowheads="1"/>
                </p:cNvSpPr>
                <p:nvPr/>
              </p:nvSpPr>
              <p:spPr bwMode="auto">
                <a:xfrm>
                  <a:off x="4038600" y="1170763"/>
                  <a:ext cx="937890" cy="406169"/>
                </a:xfrm>
                <a:custGeom>
                  <a:avLst/>
                  <a:gdLst>
                    <a:gd name="connsiteX0" fmla="*/ 368026 w 4563385"/>
                    <a:gd name="connsiteY0" fmla="*/ 0 h 1976250"/>
                    <a:gd name="connsiteX1" fmla="*/ 4189863 w 4563385"/>
                    <a:gd name="connsiteY1" fmla="*/ 0 h 1976250"/>
                    <a:gd name="connsiteX2" fmla="*/ 3235338 w 4563385"/>
                    <a:gd name="connsiteY2" fmla="*/ 1652164 h 1976250"/>
                    <a:gd name="connsiteX3" fmla="*/ 1323797 w 4563385"/>
                    <a:gd name="connsiteY3" fmla="*/ 1652164 h 1976250"/>
                    <a:gd name="connsiteX4" fmla="*/ 0 w 4563385"/>
                    <a:gd name="connsiteY4" fmla="*/ 0 h 1976250"/>
                    <a:gd name="connsiteX5" fmla="*/ 117138 w 4563385"/>
                    <a:gd name="connsiteY5" fmla="*/ 0 h 1976250"/>
                    <a:gd name="connsiteX6" fmla="*/ 1200038 w 4563385"/>
                    <a:gd name="connsiteY6" fmla="*/ 1874009 h 1976250"/>
                    <a:gd name="connsiteX7" fmla="*/ 3363347 w 4563385"/>
                    <a:gd name="connsiteY7" fmla="*/ 1874009 h 1976250"/>
                    <a:gd name="connsiteX8" fmla="*/ 4446247 w 4563385"/>
                    <a:gd name="connsiteY8" fmla="*/ 0 h 1976250"/>
                    <a:gd name="connsiteX9" fmla="*/ 4563385 w 4563385"/>
                    <a:gd name="connsiteY9" fmla="*/ 0 h 1976250"/>
                    <a:gd name="connsiteX10" fmla="*/ 3421916 w 4563385"/>
                    <a:gd name="connsiteY10" fmla="*/ 1976250 h 1976250"/>
                    <a:gd name="connsiteX11" fmla="*/ 1141469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368026" y="0"/>
                      </a:moveTo>
                      <a:lnTo>
                        <a:pt x="4189863" y="0"/>
                      </a:lnTo>
                      <a:lnTo>
                        <a:pt x="3235338" y="1652164"/>
                      </a:lnTo>
                      <a:lnTo>
                        <a:pt x="1323797" y="1652164"/>
                      </a:lnTo>
                      <a:close/>
                      <a:moveTo>
                        <a:pt x="0" y="0"/>
                      </a:moveTo>
                      <a:lnTo>
                        <a:pt x="117138" y="0"/>
                      </a:lnTo>
                      <a:lnTo>
                        <a:pt x="1200038" y="1874009"/>
                      </a:lnTo>
                      <a:lnTo>
                        <a:pt x="3363347" y="1874009"/>
                      </a:lnTo>
                      <a:lnTo>
                        <a:pt x="4446247" y="0"/>
                      </a:lnTo>
                      <a:lnTo>
                        <a:pt x="4563385" y="0"/>
                      </a:lnTo>
                      <a:lnTo>
                        <a:pt x="3421916" y="1976250"/>
                      </a:lnTo>
                      <a:lnTo>
                        <a:pt x="1141469"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ED7E5"/>
                    </a:solidFill>
                    <a:effectLst/>
                    <a:uLnTx/>
                    <a:uFillTx/>
                    <a:latin typeface="Raleway Light" panose="020B0403030101060003" pitchFamily="34" charset="77"/>
                  </a:endParaRPr>
                </a:p>
              </p:txBody>
            </p:sp>
            <p:sp>
              <p:nvSpPr>
                <p:cNvPr id="35" name="Freeform 21">
                  <a:extLst>
                    <a:ext uri="{FF2B5EF4-FFF2-40B4-BE49-F238E27FC236}">
                      <a16:creationId xmlns:a16="http://schemas.microsoft.com/office/drawing/2014/main" id="{1F9746FE-DBC6-4872-8B3D-EA5545BEECE0}"/>
                    </a:ext>
                  </a:extLst>
                </p:cNvPr>
                <p:cNvSpPr>
                  <a:spLocks noChangeAspect="1" noChangeArrowheads="1"/>
                </p:cNvSpPr>
                <p:nvPr/>
              </p:nvSpPr>
              <p:spPr bwMode="auto">
                <a:xfrm>
                  <a:off x="4038599" y="773362"/>
                  <a:ext cx="937891" cy="406169"/>
                </a:xfrm>
                <a:custGeom>
                  <a:avLst/>
                  <a:gdLst>
                    <a:gd name="connsiteX0" fmla="*/ 1323797 w 4563385"/>
                    <a:gd name="connsiteY0" fmla="*/ 318599 h 1976250"/>
                    <a:gd name="connsiteX1" fmla="*/ 3235338 w 4563385"/>
                    <a:gd name="connsiteY1" fmla="*/ 318599 h 1976250"/>
                    <a:gd name="connsiteX2" fmla="*/ 4189863 w 4563385"/>
                    <a:gd name="connsiteY2" fmla="*/ 1970760 h 1976250"/>
                    <a:gd name="connsiteX3" fmla="*/ 368026 w 4563385"/>
                    <a:gd name="connsiteY3" fmla="*/ 1970760 h 1976250"/>
                    <a:gd name="connsiteX4" fmla="*/ 1141469 w 4563385"/>
                    <a:gd name="connsiteY4" fmla="*/ 0 h 1976250"/>
                    <a:gd name="connsiteX5" fmla="*/ 3421916 w 4563385"/>
                    <a:gd name="connsiteY5" fmla="*/ 0 h 1976250"/>
                    <a:gd name="connsiteX6" fmla="*/ 4563385 w 4563385"/>
                    <a:gd name="connsiteY6" fmla="*/ 1976250 h 1976250"/>
                    <a:gd name="connsiteX7" fmla="*/ 4446247 w 4563385"/>
                    <a:gd name="connsiteY7" fmla="*/ 1976250 h 1976250"/>
                    <a:gd name="connsiteX8" fmla="*/ 3363347 w 4563385"/>
                    <a:gd name="connsiteY8" fmla="*/ 100994 h 1976250"/>
                    <a:gd name="connsiteX9" fmla="*/ 1200038 w 4563385"/>
                    <a:gd name="connsiteY9" fmla="*/ 100994 h 1976250"/>
                    <a:gd name="connsiteX10" fmla="*/ 117138 w 4563385"/>
                    <a:gd name="connsiteY10" fmla="*/ 1976250 h 1976250"/>
                    <a:gd name="connsiteX11" fmla="*/ 0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1323797" y="318599"/>
                      </a:moveTo>
                      <a:lnTo>
                        <a:pt x="3235338" y="318599"/>
                      </a:lnTo>
                      <a:lnTo>
                        <a:pt x="4189863" y="1970760"/>
                      </a:lnTo>
                      <a:lnTo>
                        <a:pt x="368026" y="1970760"/>
                      </a:lnTo>
                      <a:close/>
                      <a:moveTo>
                        <a:pt x="1141469" y="0"/>
                      </a:moveTo>
                      <a:lnTo>
                        <a:pt x="3421916" y="0"/>
                      </a:lnTo>
                      <a:lnTo>
                        <a:pt x="4563385" y="1976250"/>
                      </a:lnTo>
                      <a:lnTo>
                        <a:pt x="4446247" y="1976250"/>
                      </a:lnTo>
                      <a:lnTo>
                        <a:pt x="3363347" y="100994"/>
                      </a:lnTo>
                      <a:lnTo>
                        <a:pt x="1200038" y="100994"/>
                      </a:lnTo>
                      <a:lnTo>
                        <a:pt x="117138" y="1976250"/>
                      </a:lnTo>
                      <a:lnTo>
                        <a:pt x="0"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ED7E5"/>
                    </a:solidFill>
                    <a:effectLst/>
                    <a:uLnTx/>
                    <a:uFillTx/>
                    <a:latin typeface="Raleway Light" panose="020B0403030101060003" pitchFamily="34" charset="77"/>
                  </a:endParaRPr>
                </a:p>
              </p:txBody>
            </p:sp>
            <p:grpSp>
              <p:nvGrpSpPr>
                <p:cNvPr id="50" name="Group 49">
                  <a:extLst>
                    <a:ext uri="{FF2B5EF4-FFF2-40B4-BE49-F238E27FC236}">
                      <a16:creationId xmlns:a16="http://schemas.microsoft.com/office/drawing/2014/main" id="{E5CC398B-08DD-479B-88EE-B6AC6410FD4D}"/>
                    </a:ext>
                  </a:extLst>
                </p:cNvPr>
                <p:cNvGrpSpPr>
                  <a:grpSpLocks noChangeAspect="1"/>
                </p:cNvGrpSpPr>
                <p:nvPr/>
              </p:nvGrpSpPr>
              <p:grpSpPr>
                <a:xfrm>
                  <a:off x="4310303" y="1024837"/>
                  <a:ext cx="394481" cy="291852"/>
                  <a:chOff x="2706175" y="2926212"/>
                  <a:chExt cx="781050" cy="577850"/>
                </a:xfrm>
                <a:grpFill/>
              </p:grpSpPr>
              <p:sp>
                <p:nvSpPr>
                  <p:cNvPr id="51" name="Freeform 107">
                    <a:extLst>
                      <a:ext uri="{FF2B5EF4-FFF2-40B4-BE49-F238E27FC236}">
                        <a16:creationId xmlns:a16="http://schemas.microsoft.com/office/drawing/2014/main" id="{653D5C18-7FB3-4DC3-8A13-F07B52E1205F}"/>
                      </a:ext>
                    </a:extLst>
                  </p:cNvPr>
                  <p:cNvSpPr>
                    <a:spLocks noEditPoints="1"/>
                  </p:cNvSpPr>
                  <p:nvPr/>
                </p:nvSpPr>
                <p:spPr bwMode="auto">
                  <a:xfrm>
                    <a:off x="2766500" y="2926212"/>
                    <a:ext cx="644525" cy="479425"/>
                  </a:xfrm>
                  <a:custGeom>
                    <a:avLst/>
                    <a:gdLst>
                      <a:gd name="T0" fmla="*/ 149 w 171"/>
                      <a:gd name="T1" fmla="*/ 0 h 127"/>
                      <a:gd name="T2" fmla="*/ 23 w 171"/>
                      <a:gd name="T3" fmla="*/ 0 h 127"/>
                      <a:gd name="T4" fmla="*/ 0 w 171"/>
                      <a:gd name="T5" fmla="*/ 22 h 127"/>
                      <a:gd name="T6" fmla="*/ 0 w 171"/>
                      <a:gd name="T7" fmla="*/ 127 h 127"/>
                      <a:gd name="T8" fmla="*/ 171 w 171"/>
                      <a:gd name="T9" fmla="*/ 127 h 127"/>
                      <a:gd name="T10" fmla="*/ 171 w 171"/>
                      <a:gd name="T11" fmla="*/ 22 h 127"/>
                      <a:gd name="T12" fmla="*/ 149 w 171"/>
                      <a:gd name="T13" fmla="*/ 0 h 127"/>
                      <a:gd name="T14" fmla="*/ 153 w 171"/>
                      <a:gd name="T15" fmla="*/ 109 h 127"/>
                      <a:gd name="T16" fmla="*/ 18 w 171"/>
                      <a:gd name="T17" fmla="*/ 109 h 127"/>
                      <a:gd name="T18" fmla="*/ 18 w 171"/>
                      <a:gd name="T19" fmla="*/ 17 h 127"/>
                      <a:gd name="T20" fmla="*/ 153 w 171"/>
                      <a:gd name="T21" fmla="*/ 17 h 127"/>
                      <a:gd name="T22" fmla="*/ 153 w 171"/>
                      <a:gd name="T23" fmla="*/ 10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27">
                        <a:moveTo>
                          <a:pt x="149" y="0"/>
                        </a:moveTo>
                        <a:cubicBezTo>
                          <a:pt x="23" y="0"/>
                          <a:pt x="23" y="0"/>
                          <a:pt x="23" y="0"/>
                        </a:cubicBezTo>
                        <a:cubicBezTo>
                          <a:pt x="10" y="0"/>
                          <a:pt x="0" y="10"/>
                          <a:pt x="0" y="22"/>
                        </a:cubicBezTo>
                        <a:cubicBezTo>
                          <a:pt x="0" y="127"/>
                          <a:pt x="0" y="127"/>
                          <a:pt x="0" y="127"/>
                        </a:cubicBezTo>
                        <a:cubicBezTo>
                          <a:pt x="171" y="127"/>
                          <a:pt x="171" y="127"/>
                          <a:pt x="171" y="127"/>
                        </a:cubicBezTo>
                        <a:cubicBezTo>
                          <a:pt x="171" y="22"/>
                          <a:pt x="171" y="22"/>
                          <a:pt x="171" y="22"/>
                        </a:cubicBezTo>
                        <a:cubicBezTo>
                          <a:pt x="171" y="10"/>
                          <a:pt x="161" y="0"/>
                          <a:pt x="149" y="0"/>
                        </a:cubicBezTo>
                        <a:close/>
                        <a:moveTo>
                          <a:pt x="153" y="109"/>
                        </a:moveTo>
                        <a:cubicBezTo>
                          <a:pt x="18" y="109"/>
                          <a:pt x="18" y="109"/>
                          <a:pt x="18" y="109"/>
                        </a:cubicBezTo>
                        <a:cubicBezTo>
                          <a:pt x="18" y="17"/>
                          <a:pt x="18" y="17"/>
                          <a:pt x="18" y="17"/>
                        </a:cubicBezTo>
                        <a:cubicBezTo>
                          <a:pt x="153" y="17"/>
                          <a:pt x="153" y="17"/>
                          <a:pt x="153" y="17"/>
                        </a:cubicBezTo>
                        <a:lnTo>
                          <a:pt x="153" y="109"/>
                        </a:ln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08">
                    <a:extLst>
                      <a:ext uri="{FF2B5EF4-FFF2-40B4-BE49-F238E27FC236}">
                        <a16:creationId xmlns:a16="http://schemas.microsoft.com/office/drawing/2014/main" id="{E145B750-CB04-4793-92F8-698FF0996CEB}"/>
                      </a:ext>
                    </a:extLst>
                  </p:cNvPr>
                  <p:cNvSpPr>
                    <a:spLocks/>
                  </p:cNvSpPr>
                  <p:nvPr/>
                </p:nvSpPr>
                <p:spPr bwMode="auto">
                  <a:xfrm>
                    <a:off x="3023675" y="3065912"/>
                    <a:ext cx="146050" cy="219075"/>
                  </a:xfrm>
                  <a:custGeom>
                    <a:avLst/>
                    <a:gdLst>
                      <a:gd name="T0" fmla="*/ 0 w 92"/>
                      <a:gd name="T1" fmla="*/ 0 h 138"/>
                      <a:gd name="T2" fmla="*/ 0 w 92"/>
                      <a:gd name="T3" fmla="*/ 114 h 138"/>
                      <a:gd name="T4" fmla="*/ 23 w 92"/>
                      <a:gd name="T5" fmla="*/ 76 h 138"/>
                      <a:gd name="T6" fmla="*/ 59 w 92"/>
                      <a:gd name="T7" fmla="*/ 138 h 138"/>
                      <a:gd name="T8" fmla="*/ 80 w 92"/>
                      <a:gd name="T9" fmla="*/ 126 h 138"/>
                      <a:gd name="T10" fmla="*/ 45 w 92"/>
                      <a:gd name="T11" fmla="*/ 64 h 138"/>
                      <a:gd name="T12" fmla="*/ 92 w 92"/>
                      <a:gd name="T13" fmla="*/ 64 h 138"/>
                      <a:gd name="T14" fmla="*/ 0 w 92"/>
                      <a:gd name="T15" fmla="*/ 0 h 138"/>
                      <a:gd name="T16" fmla="*/ 0 w 92"/>
                      <a:gd name="T17" fmla="*/ 0 h 138"/>
                      <a:gd name="T18" fmla="*/ 0 w 92"/>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38">
                        <a:moveTo>
                          <a:pt x="0" y="0"/>
                        </a:moveTo>
                        <a:lnTo>
                          <a:pt x="0" y="114"/>
                        </a:lnTo>
                        <a:lnTo>
                          <a:pt x="23" y="76"/>
                        </a:lnTo>
                        <a:lnTo>
                          <a:pt x="59" y="138"/>
                        </a:lnTo>
                        <a:lnTo>
                          <a:pt x="80" y="126"/>
                        </a:lnTo>
                        <a:lnTo>
                          <a:pt x="45" y="64"/>
                        </a:lnTo>
                        <a:lnTo>
                          <a:pt x="92" y="64"/>
                        </a:lnTo>
                        <a:lnTo>
                          <a:pt x="0" y="0"/>
                        </a:lnTo>
                        <a:lnTo>
                          <a:pt x="0" y="0"/>
                        </a:lnTo>
                        <a:lnTo>
                          <a:pt x="0" y="0"/>
                        </a:ln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09">
                    <a:extLst>
                      <a:ext uri="{FF2B5EF4-FFF2-40B4-BE49-F238E27FC236}">
                        <a16:creationId xmlns:a16="http://schemas.microsoft.com/office/drawing/2014/main" id="{7B2E33C2-4FEC-4B87-B4FE-496DBC43B7B9}"/>
                      </a:ext>
                    </a:extLst>
                  </p:cNvPr>
                  <p:cNvSpPr>
                    <a:spLocks noEditPoints="1"/>
                  </p:cNvSpPr>
                  <p:nvPr/>
                </p:nvSpPr>
                <p:spPr bwMode="auto">
                  <a:xfrm>
                    <a:off x="2706175" y="3443737"/>
                    <a:ext cx="781050" cy="60325"/>
                  </a:xfrm>
                  <a:custGeom>
                    <a:avLst/>
                    <a:gdLst>
                      <a:gd name="T0" fmla="*/ 121 w 207"/>
                      <a:gd name="T1" fmla="*/ 0 h 16"/>
                      <a:gd name="T2" fmla="*/ 121 w 207"/>
                      <a:gd name="T3" fmla="*/ 5 h 16"/>
                      <a:gd name="T4" fmla="*/ 119 w 207"/>
                      <a:gd name="T5" fmla="*/ 8 h 16"/>
                      <a:gd name="T6" fmla="*/ 88 w 207"/>
                      <a:gd name="T7" fmla="*/ 8 h 16"/>
                      <a:gd name="T8" fmla="*/ 85 w 207"/>
                      <a:gd name="T9" fmla="*/ 5 h 16"/>
                      <a:gd name="T10" fmla="*/ 85 w 207"/>
                      <a:gd name="T11" fmla="*/ 0 h 16"/>
                      <a:gd name="T12" fmla="*/ 0 w 207"/>
                      <a:gd name="T13" fmla="*/ 0 h 16"/>
                      <a:gd name="T14" fmla="*/ 0 w 207"/>
                      <a:gd name="T15" fmla="*/ 7 h 16"/>
                      <a:gd name="T16" fmla="*/ 9 w 207"/>
                      <a:gd name="T17" fmla="*/ 16 h 16"/>
                      <a:gd name="T18" fmla="*/ 197 w 207"/>
                      <a:gd name="T19" fmla="*/ 16 h 16"/>
                      <a:gd name="T20" fmla="*/ 207 w 207"/>
                      <a:gd name="T21" fmla="*/ 7 h 16"/>
                      <a:gd name="T22" fmla="*/ 207 w 207"/>
                      <a:gd name="T23" fmla="*/ 0 h 16"/>
                      <a:gd name="T24" fmla="*/ 121 w 207"/>
                      <a:gd name="T25" fmla="*/ 0 h 16"/>
                      <a:gd name="T26" fmla="*/ 185 w 207"/>
                      <a:gd name="T27" fmla="*/ 13 h 16"/>
                      <a:gd name="T28" fmla="*/ 180 w 207"/>
                      <a:gd name="T29" fmla="*/ 8 h 16"/>
                      <a:gd name="T30" fmla="*/ 185 w 207"/>
                      <a:gd name="T31" fmla="*/ 3 h 16"/>
                      <a:gd name="T32" fmla="*/ 190 w 207"/>
                      <a:gd name="T33" fmla="*/ 8 h 16"/>
                      <a:gd name="T34" fmla="*/ 185 w 207"/>
                      <a:gd name="T3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7" h="16">
                        <a:moveTo>
                          <a:pt x="121" y="0"/>
                        </a:moveTo>
                        <a:cubicBezTo>
                          <a:pt x="121" y="5"/>
                          <a:pt x="121" y="5"/>
                          <a:pt x="121" y="5"/>
                        </a:cubicBezTo>
                        <a:cubicBezTo>
                          <a:pt x="121" y="6"/>
                          <a:pt x="120" y="8"/>
                          <a:pt x="119" y="8"/>
                        </a:cubicBezTo>
                        <a:cubicBezTo>
                          <a:pt x="88" y="8"/>
                          <a:pt x="88" y="8"/>
                          <a:pt x="88" y="8"/>
                        </a:cubicBezTo>
                        <a:cubicBezTo>
                          <a:pt x="87" y="8"/>
                          <a:pt x="85" y="6"/>
                          <a:pt x="85" y="5"/>
                        </a:cubicBezTo>
                        <a:cubicBezTo>
                          <a:pt x="85" y="0"/>
                          <a:pt x="85" y="0"/>
                          <a:pt x="85" y="0"/>
                        </a:cubicBezTo>
                        <a:cubicBezTo>
                          <a:pt x="0" y="0"/>
                          <a:pt x="0" y="0"/>
                          <a:pt x="0" y="0"/>
                        </a:cubicBezTo>
                        <a:cubicBezTo>
                          <a:pt x="0" y="7"/>
                          <a:pt x="0" y="7"/>
                          <a:pt x="0" y="7"/>
                        </a:cubicBezTo>
                        <a:cubicBezTo>
                          <a:pt x="0" y="12"/>
                          <a:pt x="4" y="16"/>
                          <a:pt x="9" y="16"/>
                        </a:cubicBezTo>
                        <a:cubicBezTo>
                          <a:pt x="197" y="16"/>
                          <a:pt x="197" y="16"/>
                          <a:pt x="197" y="16"/>
                        </a:cubicBezTo>
                        <a:cubicBezTo>
                          <a:pt x="202" y="16"/>
                          <a:pt x="207" y="12"/>
                          <a:pt x="207" y="7"/>
                        </a:cubicBezTo>
                        <a:cubicBezTo>
                          <a:pt x="207" y="0"/>
                          <a:pt x="207" y="0"/>
                          <a:pt x="207" y="0"/>
                        </a:cubicBezTo>
                        <a:lnTo>
                          <a:pt x="121" y="0"/>
                        </a:lnTo>
                        <a:close/>
                        <a:moveTo>
                          <a:pt x="185" y="13"/>
                        </a:moveTo>
                        <a:cubicBezTo>
                          <a:pt x="182" y="13"/>
                          <a:pt x="180" y="11"/>
                          <a:pt x="180" y="8"/>
                        </a:cubicBezTo>
                        <a:cubicBezTo>
                          <a:pt x="180" y="5"/>
                          <a:pt x="182" y="3"/>
                          <a:pt x="185" y="3"/>
                        </a:cubicBezTo>
                        <a:cubicBezTo>
                          <a:pt x="188" y="3"/>
                          <a:pt x="190" y="5"/>
                          <a:pt x="190" y="8"/>
                        </a:cubicBezTo>
                        <a:cubicBezTo>
                          <a:pt x="190" y="11"/>
                          <a:pt x="188" y="13"/>
                          <a:pt x="185" y="13"/>
                        </a:cubicBez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9" name="TextBox 38">
                <a:extLst>
                  <a:ext uri="{FF2B5EF4-FFF2-40B4-BE49-F238E27FC236}">
                    <a16:creationId xmlns:a16="http://schemas.microsoft.com/office/drawing/2014/main" id="{A14063B3-47CD-4233-8549-08B817EB9AB6}"/>
                  </a:ext>
                </a:extLst>
              </p:cNvPr>
              <p:cNvSpPr txBox="1"/>
              <p:nvPr/>
            </p:nvSpPr>
            <p:spPr>
              <a:xfrm>
                <a:off x="1316356" y="1163582"/>
                <a:ext cx="1644949" cy="383242"/>
              </a:xfrm>
              <a:prstGeom prst="rect">
                <a:avLst/>
              </a:prstGeom>
              <a:noFill/>
            </p:spPr>
            <p:txBody>
              <a:bodyPr wrap="square" lIns="0" tIns="0" rIns="0" bIns="0" rtlCol="0">
                <a:noAutofit/>
              </a:bodyPr>
              <a:lstStyle/>
              <a:p>
                <a:pPr algn="ctr">
                  <a:buSzPct val="100000"/>
                </a:pPr>
                <a:r>
                  <a:rPr lang="en-US" sz="1900" b="1">
                    <a:solidFill>
                      <a:schemeClr val="bg1"/>
                    </a:solidFill>
                  </a:rPr>
                  <a:t>Corewell </a:t>
                </a:r>
              </a:p>
              <a:p>
                <a:pPr algn="ctr">
                  <a:buSzPct val="100000"/>
                </a:pPr>
                <a:r>
                  <a:rPr lang="en-US" sz="1900" b="1">
                    <a:solidFill>
                      <a:schemeClr val="bg1"/>
                    </a:solidFill>
                  </a:rPr>
                  <a:t>SME</a:t>
                </a:r>
              </a:p>
            </p:txBody>
          </p:sp>
        </p:grpSp>
      </p:grpSp>
      <p:grpSp>
        <p:nvGrpSpPr>
          <p:cNvPr id="12" name="Group 11">
            <a:extLst>
              <a:ext uri="{FF2B5EF4-FFF2-40B4-BE49-F238E27FC236}">
                <a16:creationId xmlns:a16="http://schemas.microsoft.com/office/drawing/2014/main" id="{F0A6D04A-C134-4197-B73C-BB2BA93EFB2A}"/>
              </a:ext>
            </a:extLst>
          </p:cNvPr>
          <p:cNvGrpSpPr/>
          <p:nvPr/>
        </p:nvGrpSpPr>
        <p:grpSpPr>
          <a:xfrm>
            <a:off x="6056376" y="2852166"/>
            <a:ext cx="2935224" cy="1014984"/>
            <a:chOff x="5740726" y="3740734"/>
            <a:chExt cx="2935224" cy="1014984"/>
          </a:xfrm>
        </p:grpSpPr>
        <p:sp>
          <p:nvSpPr>
            <p:cNvPr id="57" name="Rectangle: Rounded Corners 56">
              <a:extLst>
                <a:ext uri="{FF2B5EF4-FFF2-40B4-BE49-F238E27FC236}">
                  <a16:creationId xmlns:a16="http://schemas.microsoft.com/office/drawing/2014/main" id="{C2691215-ACB3-466F-AE69-A1726691951C}"/>
                </a:ext>
              </a:extLst>
            </p:cNvPr>
            <p:cNvSpPr/>
            <p:nvPr/>
          </p:nvSpPr>
          <p:spPr>
            <a:xfrm>
              <a:off x="5740726" y="3740734"/>
              <a:ext cx="2935224" cy="1014984"/>
            </a:xfrm>
            <a:prstGeom prst="roundRect">
              <a:avLst/>
            </a:prstGeom>
            <a:solidFill>
              <a:srgbClr val="18C8D4"/>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200"/>
            </a:p>
          </p:txBody>
        </p:sp>
        <p:grpSp>
          <p:nvGrpSpPr>
            <p:cNvPr id="9" name="Group 8">
              <a:extLst>
                <a:ext uri="{FF2B5EF4-FFF2-40B4-BE49-F238E27FC236}">
                  <a16:creationId xmlns:a16="http://schemas.microsoft.com/office/drawing/2014/main" id="{D78D4054-5CD3-4B61-94A1-F9A7A6295500}"/>
                </a:ext>
              </a:extLst>
            </p:cNvPr>
            <p:cNvGrpSpPr/>
            <p:nvPr/>
          </p:nvGrpSpPr>
          <p:grpSpPr>
            <a:xfrm>
              <a:off x="5890941" y="3841907"/>
              <a:ext cx="2601353" cy="803570"/>
              <a:chOff x="5821119" y="3841907"/>
              <a:chExt cx="2601353" cy="803570"/>
            </a:xfrm>
          </p:grpSpPr>
          <p:grpSp>
            <p:nvGrpSpPr>
              <p:cNvPr id="78" name="Group 77">
                <a:extLst>
                  <a:ext uri="{FF2B5EF4-FFF2-40B4-BE49-F238E27FC236}">
                    <a16:creationId xmlns:a16="http://schemas.microsoft.com/office/drawing/2014/main" id="{50CB73E3-FFF3-4D96-B360-81605A7D3D03}"/>
                  </a:ext>
                </a:extLst>
              </p:cNvPr>
              <p:cNvGrpSpPr/>
              <p:nvPr/>
            </p:nvGrpSpPr>
            <p:grpSpPr>
              <a:xfrm>
                <a:off x="5821119" y="3841907"/>
                <a:ext cx="937891" cy="803570"/>
                <a:chOff x="7063110" y="844319"/>
                <a:chExt cx="937891" cy="803570"/>
              </a:xfrm>
              <a:solidFill>
                <a:schemeClr val="tx2">
                  <a:lumMod val="75000"/>
                </a:schemeClr>
              </a:solidFill>
            </p:grpSpPr>
            <p:sp>
              <p:nvSpPr>
                <p:cNvPr id="72" name="Freeform 20">
                  <a:extLst>
                    <a:ext uri="{FF2B5EF4-FFF2-40B4-BE49-F238E27FC236}">
                      <a16:creationId xmlns:a16="http://schemas.microsoft.com/office/drawing/2014/main" id="{2CC5E662-C62D-4DE3-A416-DCAB4996D47D}"/>
                    </a:ext>
                  </a:extLst>
                </p:cNvPr>
                <p:cNvSpPr>
                  <a:spLocks noChangeAspect="1" noChangeArrowheads="1"/>
                </p:cNvSpPr>
                <p:nvPr/>
              </p:nvSpPr>
              <p:spPr bwMode="auto">
                <a:xfrm>
                  <a:off x="7063111" y="1241720"/>
                  <a:ext cx="937890" cy="406169"/>
                </a:xfrm>
                <a:custGeom>
                  <a:avLst/>
                  <a:gdLst>
                    <a:gd name="connsiteX0" fmla="*/ 368026 w 4563385"/>
                    <a:gd name="connsiteY0" fmla="*/ 0 h 1976250"/>
                    <a:gd name="connsiteX1" fmla="*/ 4189863 w 4563385"/>
                    <a:gd name="connsiteY1" fmla="*/ 0 h 1976250"/>
                    <a:gd name="connsiteX2" fmla="*/ 3235338 w 4563385"/>
                    <a:gd name="connsiteY2" fmla="*/ 1652164 h 1976250"/>
                    <a:gd name="connsiteX3" fmla="*/ 1323797 w 4563385"/>
                    <a:gd name="connsiteY3" fmla="*/ 1652164 h 1976250"/>
                    <a:gd name="connsiteX4" fmla="*/ 0 w 4563385"/>
                    <a:gd name="connsiteY4" fmla="*/ 0 h 1976250"/>
                    <a:gd name="connsiteX5" fmla="*/ 117138 w 4563385"/>
                    <a:gd name="connsiteY5" fmla="*/ 0 h 1976250"/>
                    <a:gd name="connsiteX6" fmla="*/ 1200038 w 4563385"/>
                    <a:gd name="connsiteY6" fmla="*/ 1874009 h 1976250"/>
                    <a:gd name="connsiteX7" fmla="*/ 3363347 w 4563385"/>
                    <a:gd name="connsiteY7" fmla="*/ 1874009 h 1976250"/>
                    <a:gd name="connsiteX8" fmla="*/ 4446247 w 4563385"/>
                    <a:gd name="connsiteY8" fmla="*/ 0 h 1976250"/>
                    <a:gd name="connsiteX9" fmla="*/ 4563385 w 4563385"/>
                    <a:gd name="connsiteY9" fmla="*/ 0 h 1976250"/>
                    <a:gd name="connsiteX10" fmla="*/ 3421916 w 4563385"/>
                    <a:gd name="connsiteY10" fmla="*/ 1976250 h 1976250"/>
                    <a:gd name="connsiteX11" fmla="*/ 1141469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368026" y="0"/>
                      </a:moveTo>
                      <a:lnTo>
                        <a:pt x="4189863" y="0"/>
                      </a:lnTo>
                      <a:lnTo>
                        <a:pt x="3235338" y="1652164"/>
                      </a:lnTo>
                      <a:lnTo>
                        <a:pt x="1323797" y="1652164"/>
                      </a:lnTo>
                      <a:close/>
                      <a:moveTo>
                        <a:pt x="0" y="0"/>
                      </a:moveTo>
                      <a:lnTo>
                        <a:pt x="117138" y="0"/>
                      </a:lnTo>
                      <a:lnTo>
                        <a:pt x="1200038" y="1874009"/>
                      </a:lnTo>
                      <a:lnTo>
                        <a:pt x="3363347" y="1874009"/>
                      </a:lnTo>
                      <a:lnTo>
                        <a:pt x="4446247" y="0"/>
                      </a:lnTo>
                      <a:lnTo>
                        <a:pt x="4563385" y="0"/>
                      </a:lnTo>
                      <a:lnTo>
                        <a:pt x="3421916" y="1976250"/>
                      </a:lnTo>
                      <a:lnTo>
                        <a:pt x="1141469"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ED7E5"/>
                    </a:solidFill>
                    <a:effectLst/>
                    <a:uLnTx/>
                    <a:uFillTx/>
                    <a:latin typeface="Raleway Light" panose="020B0403030101060003" pitchFamily="34" charset="77"/>
                  </a:endParaRPr>
                </a:p>
              </p:txBody>
            </p:sp>
            <p:sp>
              <p:nvSpPr>
                <p:cNvPr id="73" name="Freeform 21">
                  <a:extLst>
                    <a:ext uri="{FF2B5EF4-FFF2-40B4-BE49-F238E27FC236}">
                      <a16:creationId xmlns:a16="http://schemas.microsoft.com/office/drawing/2014/main" id="{89526C53-C7F0-40F9-BC13-1754F9DD0D74}"/>
                    </a:ext>
                  </a:extLst>
                </p:cNvPr>
                <p:cNvSpPr>
                  <a:spLocks noChangeAspect="1" noChangeArrowheads="1"/>
                </p:cNvSpPr>
                <p:nvPr/>
              </p:nvSpPr>
              <p:spPr bwMode="auto">
                <a:xfrm>
                  <a:off x="7063110" y="844319"/>
                  <a:ext cx="937891" cy="406169"/>
                </a:xfrm>
                <a:custGeom>
                  <a:avLst/>
                  <a:gdLst>
                    <a:gd name="connsiteX0" fmla="*/ 1323797 w 4563385"/>
                    <a:gd name="connsiteY0" fmla="*/ 318599 h 1976250"/>
                    <a:gd name="connsiteX1" fmla="*/ 3235338 w 4563385"/>
                    <a:gd name="connsiteY1" fmla="*/ 318599 h 1976250"/>
                    <a:gd name="connsiteX2" fmla="*/ 4189863 w 4563385"/>
                    <a:gd name="connsiteY2" fmla="*/ 1970760 h 1976250"/>
                    <a:gd name="connsiteX3" fmla="*/ 368026 w 4563385"/>
                    <a:gd name="connsiteY3" fmla="*/ 1970760 h 1976250"/>
                    <a:gd name="connsiteX4" fmla="*/ 1141469 w 4563385"/>
                    <a:gd name="connsiteY4" fmla="*/ 0 h 1976250"/>
                    <a:gd name="connsiteX5" fmla="*/ 3421916 w 4563385"/>
                    <a:gd name="connsiteY5" fmla="*/ 0 h 1976250"/>
                    <a:gd name="connsiteX6" fmla="*/ 4563385 w 4563385"/>
                    <a:gd name="connsiteY6" fmla="*/ 1976250 h 1976250"/>
                    <a:gd name="connsiteX7" fmla="*/ 4446247 w 4563385"/>
                    <a:gd name="connsiteY7" fmla="*/ 1976250 h 1976250"/>
                    <a:gd name="connsiteX8" fmla="*/ 3363347 w 4563385"/>
                    <a:gd name="connsiteY8" fmla="*/ 100994 h 1976250"/>
                    <a:gd name="connsiteX9" fmla="*/ 1200038 w 4563385"/>
                    <a:gd name="connsiteY9" fmla="*/ 100994 h 1976250"/>
                    <a:gd name="connsiteX10" fmla="*/ 117138 w 4563385"/>
                    <a:gd name="connsiteY10" fmla="*/ 1976250 h 1976250"/>
                    <a:gd name="connsiteX11" fmla="*/ 0 w 4563385"/>
                    <a:gd name="connsiteY11" fmla="*/ 1976250 h 19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63385" h="1976250">
                      <a:moveTo>
                        <a:pt x="1323797" y="318599"/>
                      </a:moveTo>
                      <a:lnTo>
                        <a:pt x="3235338" y="318599"/>
                      </a:lnTo>
                      <a:lnTo>
                        <a:pt x="4189863" y="1970760"/>
                      </a:lnTo>
                      <a:lnTo>
                        <a:pt x="368026" y="1970760"/>
                      </a:lnTo>
                      <a:close/>
                      <a:moveTo>
                        <a:pt x="1141469" y="0"/>
                      </a:moveTo>
                      <a:lnTo>
                        <a:pt x="3421916" y="0"/>
                      </a:lnTo>
                      <a:lnTo>
                        <a:pt x="4563385" y="1976250"/>
                      </a:lnTo>
                      <a:lnTo>
                        <a:pt x="4446247" y="1976250"/>
                      </a:lnTo>
                      <a:lnTo>
                        <a:pt x="3363347" y="100994"/>
                      </a:lnTo>
                      <a:lnTo>
                        <a:pt x="1200038" y="100994"/>
                      </a:lnTo>
                      <a:lnTo>
                        <a:pt x="117138" y="1976250"/>
                      </a:lnTo>
                      <a:lnTo>
                        <a:pt x="0" y="1976250"/>
                      </a:lnTo>
                      <a:close/>
                    </a:path>
                  </a:pathLst>
                </a:custGeom>
                <a:grpFill/>
                <a:ln>
                  <a:noFill/>
                </a:ln>
                <a:effectLst/>
              </p:spPr>
              <p:txBody>
                <a:bodyPr wrap="square" anchor="ctr">
                  <a:noAutofit/>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599" b="0" i="0" u="none" strike="noStrike" kern="0" cap="none" spc="0" normalizeH="0" baseline="0" noProof="0">
                    <a:ln>
                      <a:noFill/>
                    </a:ln>
                    <a:solidFill>
                      <a:srgbClr val="0ED7E5"/>
                    </a:solidFill>
                    <a:effectLst/>
                    <a:uLnTx/>
                    <a:uFillTx/>
                    <a:latin typeface="Raleway Light" panose="020B0403030101060003" pitchFamily="34" charset="77"/>
                  </a:endParaRPr>
                </a:p>
              </p:txBody>
            </p:sp>
            <p:grpSp>
              <p:nvGrpSpPr>
                <p:cNvPr id="74" name="Group 73">
                  <a:extLst>
                    <a:ext uri="{FF2B5EF4-FFF2-40B4-BE49-F238E27FC236}">
                      <a16:creationId xmlns:a16="http://schemas.microsoft.com/office/drawing/2014/main" id="{6415153A-2168-4D92-95FF-F70A365F44CC}"/>
                    </a:ext>
                  </a:extLst>
                </p:cNvPr>
                <p:cNvGrpSpPr>
                  <a:grpSpLocks noChangeAspect="1"/>
                </p:cNvGrpSpPr>
                <p:nvPr/>
              </p:nvGrpSpPr>
              <p:grpSpPr>
                <a:xfrm>
                  <a:off x="7334814" y="1095794"/>
                  <a:ext cx="394481" cy="291852"/>
                  <a:chOff x="2706175" y="2926212"/>
                  <a:chExt cx="781050" cy="577850"/>
                </a:xfrm>
                <a:grpFill/>
              </p:grpSpPr>
              <p:sp>
                <p:nvSpPr>
                  <p:cNvPr id="75" name="Freeform 107">
                    <a:extLst>
                      <a:ext uri="{FF2B5EF4-FFF2-40B4-BE49-F238E27FC236}">
                        <a16:creationId xmlns:a16="http://schemas.microsoft.com/office/drawing/2014/main" id="{1CEAECF5-EFED-4DC5-8AB0-790454291EB5}"/>
                      </a:ext>
                    </a:extLst>
                  </p:cNvPr>
                  <p:cNvSpPr>
                    <a:spLocks noEditPoints="1"/>
                  </p:cNvSpPr>
                  <p:nvPr/>
                </p:nvSpPr>
                <p:spPr bwMode="auto">
                  <a:xfrm>
                    <a:off x="2766500" y="2926212"/>
                    <a:ext cx="644525" cy="479425"/>
                  </a:xfrm>
                  <a:custGeom>
                    <a:avLst/>
                    <a:gdLst>
                      <a:gd name="T0" fmla="*/ 149 w 171"/>
                      <a:gd name="T1" fmla="*/ 0 h 127"/>
                      <a:gd name="T2" fmla="*/ 23 w 171"/>
                      <a:gd name="T3" fmla="*/ 0 h 127"/>
                      <a:gd name="T4" fmla="*/ 0 w 171"/>
                      <a:gd name="T5" fmla="*/ 22 h 127"/>
                      <a:gd name="T6" fmla="*/ 0 w 171"/>
                      <a:gd name="T7" fmla="*/ 127 h 127"/>
                      <a:gd name="T8" fmla="*/ 171 w 171"/>
                      <a:gd name="T9" fmla="*/ 127 h 127"/>
                      <a:gd name="T10" fmla="*/ 171 w 171"/>
                      <a:gd name="T11" fmla="*/ 22 h 127"/>
                      <a:gd name="T12" fmla="*/ 149 w 171"/>
                      <a:gd name="T13" fmla="*/ 0 h 127"/>
                      <a:gd name="T14" fmla="*/ 153 w 171"/>
                      <a:gd name="T15" fmla="*/ 109 h 127"/>
                      <a:gd name="T16" fmla="*/ 18 w 171"/>
                      <a:gd name="T17" fmla="*/ 109 h 127"/>
                      <a:gd name="T18" fmla="*/ 18 w 171"/>
                      <a:gd name="T19" fmla="*/ 17 h 127"/>
                      <a:gd name="T20" fmla="*/ 153 w 171"/>
                      <a:gd name="T21" fmla="*/ 17 h 127"/>
                      <a:gd name="T22" fmla="*/ 153 w 171"/>
                      <a:gd name="T23" fmla="*/ 10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27">
                        <a:moveTo>
                          <a:pt x="149" y="0"/>
                        </a:moveTo>
                        <a:cubicBezTo>
                          <a:pt x="23" y="0"/>
                          <a:pt x="23" y="0"/>
                          <a:pt x="23" y="0"/>
                        </a:cubicBezTo>
                        <a:cubicBezTo>
                          <a:pt x="10" y="0"/>
                          <a:pt x="0" y="10"/>
                          <a:pt x="0" y="22"/>
                        </a:cubicBezTo>
                        <a:cubicBezTo>
                          <a:pt x="0" y="127"/>
                          <a:pt x="0" y="127"/>
                          <a:pt x="0" y="127"/>
                        </a:cubicBezTo>
                        <a:cubicBezTo>
                          <a:pt x="171" y="127"/>
                          <a:pt x="171" y="127"/>
                          <a:pt x="171" y="127"/>
                        </a:cubicBezTo>
                        <a:cubicBezTo>
                          <a:pt x="171" y="22"/>
                          <a:pt x="171" y="22"/>
                          <a:pt x="171" y="22"/>
                        </a:cubicBezTo>
                        <a:cubicBezTo>
                          <a:pt x="171" y="10"/>
                          <a:pt x="161" y="0"/>
                          <a:pt x="149" y="0"/>
                        </a:cubicBezTo>
                        <a:close/>
                        <a:moveTo>
                          <a:pt x="153" y="109"/>
                        </a:moveTo>
                        <a:cubicBezTo>
                          <a:pt x="18" y="109"/>
                          <a:pt x="18" y="109"/>
                          <a:pt x="18" y="109"/>
                        </a:cubicBezTo>
                        <a:cubicBezTo>
                          <a:pt x="18" y="17"/>
                          <a:pt x="18" y="17"/>
                          <a:pt x="18" y="17"/>
                        </a:cubicBezTo>
                        <a:cubicBezTo>
                          <a:pt x="153" y="17"/>
                          <a:pt x="153" y="17"/>
                          <a:pt x="153" y="17"/>
                        </a:cubicBezTo>
                        <a:lnTo>
                          <a:pt x="153" y="109"/>
                        </a:ln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08">
                    <a:extLst>
                      <a:ext uri="{FF2B5EF4-FFF2-40B4-BE49-F238E27FC236}">
                        <a16:creationId xmlns:a16="http://schemas.microsoft.com/office/drawing/2014/main" id="{FC95CBD7-805D-4410-A4BC-AB84A8C8DC2C}"/>
                      </a:ext>
                    </a:extLst>
                  </p:cNvPr>
                  <p:cNvSpPr>
                    <a:spLocks/>
                  </p:cNvSpPr>
                  <p:nvPr/>
                </p:nvSpPr>
                <p:spPr bwMode="auto">
                  <a:xfrm>
                    <a:off x="3023675" y="3065912"/>
                    <a:ext cx="146050" cy="219075"/>
                  </a:xfrm>
                  <a:custGeom>
                    <a:avLst/>
                    <a:gdLst>
                      <a:gd name="T0" fmla="*/ 0 w 92"/>
                      <a:gd name="T1" fmla="*/ 0 h 138"/>
                      <a:gd name="T2" fmla="*/ 0 w 92"/>
                      <a:gd name="T3" fmla="*/ 114 h 138"/>
                      <a:gd name="T4" fmla="*/ 23 w 92"/>
                      <a:gd name="T5" fmla="*/ 76 h 138"/>
                      <a:gd name="T6" fmla="*/ 59 w 92"/>
                      <a:gd name="T7" fmla="*/ 138 h 138"/>
                      <a:gd name="T8" fmla="*/ 80 w 92"/>
                      <a:gd name="T9" fmla="*/ 126 h 138"/>
                      <a:gd name="T10" fmla="*/ 45 w 92"/>
                      <a:gd name="T11" fmla="*/ 64 h 138"/>
                      <a:gd name="T12" fmla="*/ 92 w 92"/>
                      <a:gd name="T13" fmla="*/ 64 h 138"/>
                      <a:gd name="T14" fmla="*/ 0 w 92"/>
                      <a:gd name="T15" fmla="*/ 0 h 138"/>
                      <a:gd name="T16" fmla="*/ 0 w 92"/>
                      <a:gd name="T17" fmla="*/ 0 h 138"/>
                      <a:gd name="T18" fmla="*/ 0 w 92"/>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38">
                        <a:moveTo>
                          <a:pt x="0" y="0"/>
                        </a:moveTo>
                        <a:lnTo>
                          <a:pt x="0" y="114"/>
                        </a:lnTo>
                        <a:lnTo>
                          <a:pt x="23" y="76"/>
                        </a:lnTo>
                        <a:lnTo>
                          <a:pt x="59" y="138"/>
                        </a:lnTo>
                        <a:lnTo>
                          <a:pt x="80" y="126"/>
                        </a:lnTo>
                        <a:lnTo>
                          <a:pt x="45" y="64"/>
                        </a:lnTo>
                        <a:lnTo>
                          <a:pt x="92" y="64"/>
                        </a:lnTo>
                        <a:lnTo>
                          <a:pt x="0" y="0"/>
                        </a:lnTo>
                        <a:lnTo>
                          <a:pt x="0" y="0"/>
                        </a:lnTo>
                        <a:lnTo>
                          <a:pt x="0" y="0"/>
                        </a:ln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09">
                    <a:extLst>
                      <a:ext uri="{FF2B5EF4-FFF2-40B4-BE49-F238E27FC236}">
                        <a16:creationId xmlns:a16="http://schemas.microsoft.com/office/drawing/2014/main" id="{9E43E332-98AD-4A9E-AA23-22D8A100BF96}"/>
                      </a:ext>
                    </a:extLst>
                  </p:cNvPr>
                  <p:cNvSpPr>
                    <a:spLocks noEditPoints="1"/>
                  </p:cNvSpPr>
                  <p:nvPr/>
                </p:nvSpPr>
                <p:spPr bwMode="auto">
                  <a:xfrm>
                    <a:off x="2706175" y="3443737"/>
                    <a:ext cx="781050" cy="60325"/>
                  </a:xfrm>
                  <a:custGeom>
                    <a:avLst/>
                    <a:gdLst>
                      <a:gd name="T0" fmla="*/ 121 w 207"/>
                      <a:gd name="T1" fmla="*/ 0 h 16"/>
                      <a:gd name="T2" fmla="*/ 121 w 207"/>
                      <a:gd name="T3" fmla="*/ 5 h 16"/>
                      <a:gd name="T4" fmla="*/ 119 w 207"/>
                      <a:gd name="T5" fmla="*/ 8 h 16"/>
                      <a:gd name="T6" fmla="*/ 88 w 207"/>
                      <a:gd name="T7" fmla="*/ 8 h 16"/>
                      <a:gd name="T8" fmla="*/ 85 w 207"/>
                      <a:gd name="T9" fmla="*/ 5 h 16"/>
                      <a:gd name="T10" fmla="*/ 85 w 207"/>
                      <a:gd name="T11" fmla="*/ 0 h 16"/>
                      <a:gd name="T12" fmla="*/ 0 w 207"/>
                      <a:gd name="T13" fmla="*/ 0 h 16"/>
                      <a:gd name="T14" fmla="*/ 0 w 207"/>
                      <a:gd name="T15" fmla="*/ 7 h 16"/>
                      <a:gd name="T16" fmla="*/ 9 w 207"/>
                      <a:gd name="T17" fmla="*/ 16 h 16"/>
                      <a:gd name="T18" fmla="*/ 197 w 207"/>
                      <a:gd name="T19" fmla="*/ 16 h 16"/>
                      <a:gd name="T20" fmla="*/ 207 w 207"/>
                      <a:gd name="T21" fmla="*/ 7 h 16"/>
                      <a:gd name="T22" fmla="*/ 207 w 207"/>
                      <a:gd name="T23" fmla="*/ 0 h 16"/>
                      <a:gd name="T24" fmla="*/ 121 w 207"/>
                      <a:gd name="T25" fmla="*/ 0 h 16"/>
                      <a:gd name="T26" fmla="*/ 185 w 207"/>
                      <a:gd name="T27" fmla="*/ 13 h 16"/>
                      <a:gd name="T28" fmla="*/ 180 w 207"/>
                      <a:gd name="T29" fmla="*/ 8 h 16"/>
                      <a:gd name="T30" fmla="*/ 185 w 207"/>
                      <a:gd name="T31" fmla="*/ 3 h 16"/>
                      <a:gd name="T32" fmla="*/ 190 w 207"/>
                      <a:gd name="T33" fmla="*/ 8 h 16"/>
                      <a:gd name="T34" fmla="*/ 185 w 207"/>
                      <a:gd name="T3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7" h="16">
                        <a:moveTo>
                          <a:pt x="121" y="0"/>
                        </a:moveTo>
                        <a:cubicBezTo>
                          <a:pt x="121" y="5"/>
                          <a:pt x="121" y="5"/>
                          <a:pt x="121" y="5"/>
                        </a:cubicBezTo>
                        <a:cubicBezTo>
                          <a:pt x="121" y="6"/>
                          <a:pt x="120" y="8"/>
                          <a:pt x="119" y="8"/>
                        </a:cubicBezTo>
                        <a:cubicBezTo>
                          <a:pt x="88" y="8"/>
                          <a:pt x="88" y="8"/>
                          <a:pt x="88" y="8"/>
                        </a:cubicBezTo>
                        <a:cubicBezTo>
                          <a:pt x="87" y="8"/>
                          <a:pt x="85" y="6"/>
                          <a:pt x="85" y="5"/>
                        </a:cubicBezTo>
                        <a:cubicBezTo>
                          <a:pt x="85" y="0"/>
                          <a:pt x="85" y="0"/>
                          <a:pt x="85" y="0"/>
                        </a:cubicBezTo>
                        <a:cubicBezTo>
                          <a:pt x="0" y="0"/>
                          <a:pt x="0" y="0"/>
                          <a:pt x="0" y="0"/>
                        </a:cubicBezTo>
                        <a:cubicBezTo>
                          <a:pt x="0" y="7"/>
                          <a:pt x="0" y="7"/>
                          <a:pt x="0" y="7"/>
                        </a:cubicBezTo>
                        <a:cubicBezTo>
                          <a:pt x="0" y="12"/>
                          <a:pt x="4" y="16"/>
                          <a:pt x="9" y="16"/>
                        </a:cubicBezTo>
                        <a:cubicBezTo>
                          <a:pt x="197" y="16"/>
                          <a:pt x="197" y="16"/>
                          <a:pt x="197" y="16"/>
                        </a:cubicBezTo>
                        <a:cubicBezTo>
                          <a:pt x="202" y="16"/>
                          <a:pt x="207" y="12"/>
                          <a:pt x="207" y="7"/>
                        </a:cubicBezTo>
                        <a:cubicBezTo>
                          <a:pt x="207" y="0"/>
                          <a:pt x="207" y="0"/>
                          <a:pt x="207" y="0"/>
                        </a:cubicBezTo>
                        <a:lnTo>
                          <a:pt x="121" y="0"/>
                        </a:lnTo>
                        <a:close/>
                        <a:moveTo>
                          <a:pt x="185" y="13"/>
                        </a:moveTo>
                        <a:cubicBezTo>
                          <a:pt x="182" y="13"/>
                          <a:pt x="180" y="11"/>
                          <a:pt x="180" y="8"/>
                        </a:cubicBezTo>
                        <a:cubicBezTo>
                          <a:pt x="180" y="5"/>
                          <a:pt x="182" y="3"/>
                          <a:pt x="185" y="3"/>
                        </a:cubicBezTo>
                        <a:cubicBezTo>
                          <a:pt x="188" y="3"/>
                          <a:pt x="190" y="5"/>
                          <a:pt x="190" y="8"/>
                        </a:cubicBezTo>
                        <a:cubicBezTo>
                          <a:pt x="190" y="11"/>
                          <a:pt x="188" y="13"/>
                          <a:pt x="185" y="13"/>
                        </a:cubicBezTo>
                        <a:close/>
                      </a:path>
                    </a:pathLst>
                  </a:custGeom>
                  <a:grpFill/>
                  <a:ln w="9525"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0" name="TextBox 39">
                <a:extLst>
                  <a:ext uri="{FF2B5EF4-FFF2-40B4-BE49-F238E27FC236}">
                    <a16:creationId xmlns:a16="http://schemas.microsoft.com/office/drawing/2014/main" id="{4E62F1C0-73F3-4834-9CE3-03CBB8FBB7ED}"/>
                  </a:ext>
                </a:extLst>
              </p:cNvPr>
              <p:cNvSpPr txBox="1"/>
              <p:nvPr/>
            </p:nvSpPr>
            <p:spPr>
              <a:xfrm>
                <a:off x="6789475" y="3991822"/>
                <a:ext cx="1632997" cy="604647"/>
              </a:xfrm>
              <a:prstGeom prst="rect">
                <a:avLst/>
              </a:prstGeom>
              <a:noFill/>
            </p:spPr>
            <p:txBody>
              <a:bodyPr wrap="square" lIns="0" tIns="0" rIns="0" bIns="0" rtlCol="0">
                <a:noAutofit/>
              </a:bodyPr>
              <a:lstStyle/>
              <a:p>
                <a:pPr algn="ctr">
                  <a:buSzPct val="100000"/>
                </a:pPr>
                <a:r>
                  <a:rPr lang="en-US" sz="1900" b="1">
                    <a:solidFill>
                      <a:schemeClr val="bg1"/>
                    </a:solidFill>
                  </a:rPr>
                  <a:t>Corewell Lead</a:t>
                </a:r>
              </a:p>
            </p:txBody>
          </p:sp>
        </p:grpSp>
      </p:grpSp>
      <p:sp>
        <p:nvSpPr>
          <p:cNvPr id="71" name="Rectangle: Rounded Corners 70">
            <a:extLst>
              <a:ext uri="{FF2B5EF4-FFF2-40B4-BE49-F238E27FC236}">
                <a16:creationId xmlns:a16="http://schemas.microsoft.com/office/drawing/2014/main" id="{4D001CFE-A5A9-4752-97F2-27DD40FF1249}"/>
              </a:ext>
            </a:extLst>
          </p:cNvPr>
          <p:cNvSpPr/>
          <p:nvPr/>
        </p:nvSpPr>
        <p:spPr>
          <a:xfrm>
            <a:off x="271105" y="1962150"/>
            <a:ext cx="2788920" cy="3075063"/>
          </a:xfrm>
          <a:prstGeom prst="roundRect">
            <a:avLst/>
          </a:prstGeom>
          <a:solidFill>
            <a:schemeClr val="accent2"/>
          </a:solidFill>
          <a:ln>
            <a:noFill/>
          </a:ln>
        </p:spPr>
        <p:style>
          <a:lnRef idx="0">
            <a:schemeClr val="accent1"/>
          </a:lnRef>
          <a:fillRef idx="1">
            <a:schemeClr val="accent1"/>
          </a:fillRef>
          <a:effectRef idx="0">
            <a:srgbClr val="000000"/>
          </a:effectRef>
          <a:fontRef idx="minor">
            <a:schemeClr val="lt1"/>
          </a:fontRef>
        </p:style>
        <p:txBody>
          <a:bodyPr rtlCol="0" anchor="ctr"/>
          <a:lstStyle/>
          <a:p>
            <a:pPr marL="0" algn="ctr" rtl="0" eaLnBrk="1" fontAlgn="ctr" latinLnBrk="0" hangingPunct="1">
              <a:spcBef>
                <a:spcPts val="0"/>
              </a:spcBef>
              <a:spcAft>
                <a:spcPts val="0"/>
              </a:spcAft>
            </a:pPr>
            <a:r>
              <a:rPr kumimoji="0" lang="en-US" sz="1200" b="1" i="0" u="sng" strike="noStrike" kern="1200" cap="none" spc="0" normalizeH="0" baseline="0" noProof="0">
                <a:ln>
                  <a:noFill/>
                </a:ln>
                <a:solidFill>
                  <a:srgbClr val="076C23"/>
                </a:solidFill>
                <a:effectLst/>
                <a:uLnTx/>
                <a:uFillTx/>
                <a:latin typeface="+mn-lt"/>
                <a:ea typeface="+mn-ea"/>
                <a:cs typeface="+mn-cs"/>
              </a:rPr>
              <a:t>Content Owner &amp; Reviewer</a:t>
            </a:r>
          </a:p>
          <a:p>
            <a:pPr marL="0" algn="ctr" rtl="0" eaLnBrk="1" fontAlgn="ctr" latinLnBrk="0" hangingPunct="1">
              <a:spcBef>
                <a:spcPts val="0"/>
              </a:spcBef>
              <a:spcAft>
                <a:spcPts val="0"/>
              </a:spcAft>
            </a:pPr>
            <a:endParaRPr lang="en-US" sz="900" b="0" i="0" u="none" strike="noStrike" kern="1200">
              <a:solidFill>
                <a:srgbClr val="0A0A0B"/>
              </a:solidFill>
              <a:effectLst/>
              <a:latin typeface="Arial" panose="020B0604020202020204" pitchFamily="34" charset="0"/>
            </a:endParaRPr>
          </a:p>
          <a:p>
            <a:pPr marL="171450" indent="-171450">
              <a:buFont typeface="Arial" panose="020B0604020202020204" pitchFamily="34" charset="0"/>
              <a:buChar char="•"/>
            </a:pPr>
            <a:r>
              <a:rPr lang="en-US" sz="900">
                <a:solidFill>
                  <a:schemeClr val="bg2">
                    <a:lumMod val="10000"/>
                  </a:schemeClr>
                </a:solidFill>
              </a:rPr>
              <a:t>Identify and guide required Job Aid Knowledge Article updates</a:t>
            </a:r>
          </a:p>
          <a:p>
            <a:pPr marL="171450" indent="-171450">
              <a:buFont typeface="Arial" panose="020B0604020202020204" pitchFamily="34" charset="0"/>
              <a:buChar char="•"/>
            </a:pPr>
            <a:endParaRPr lang="en-US" sz="900">
              <a:solidFill>
                <a:schemeClr val="bg2">
                  <a:lumMod val="10000"/>
                </a:schemeClr>
              </a:solidFill>
            </a:endParaRPr>
          </a:p>
          <a:p>
            <a:pPr marL="171450" indent="-171450">
              <a:buFont typeface="Arial" panose="020B0604020202020204" pitchFamily="34" charset="0"/>
              <a:buChar char="•"/>
            </a:pPr>
            <a:r>
              <a:rPr lang="en-US" sz="900">
                <a:solidFill>
                  <a:schemeClr val="bg2">
                    <a:lumMod val="10000"/>
                  </a:schemeClr>
                </a:solidFill>
              </a:rPr>
              <a:t>Demonstrate correct and complete execution of assigned business processes</a:t>
            </a:r>
          </a:p>
          <a:p>
            <a:endParaRPr lang="en-US" sz="900" b="1">
              <a:solidFill>
                <a:schemeClr val="bg2">
                  <a:lumMod val="10000"/>
                </a:schemeClr>
              </a:solidFill>
            </a:endParaRPr>
          </a:p>
          <a:p>
            <a:pPr marL="171450" indent="-171450">
              <a:buFont typeface="Arial" panose="020B0604020202020204" pitchFamily="34" charset="0"/>
              <a:buChar char="•"/>
            </a:pPr>
            <a:r>
              <a:rPr lang="en-US" sz="900">
                <a:solidFill>
                  <a:schemeClr val="bg2">
                    <a:lumMod val="10000"/>
                  </a:schemeClr>
                </a:solidFill>
              </a:rPr>
              <a:t>Review learning material and provide feedback in </a:t>
            </a:r>
            <a:r>
              <a:rPr lang="en-US" sz="900" b="1">
                <a:solidFill>
                  <a:schemeClr val="bg2">
                    <a:lumMod val="10000"/>
                  </a:schemeClr>
                </a:solidFill>
                <a:hlinkClick r:id="rId2" action="ppaction://hlinksldjump"/>
              </a:rPr>
              <a:t>Jira</a:t>
            </a:r>
            <a:endParaRPr lang="en-US" sz="900">
              <a:solidFill>
                <a:schemeClr val="bg2">
                  <a:lumMod val="10000"/>
                </a:schemeClr>
              </a:solidFill>
            </a:endParaRPr>
          </a:p>
          <a:p>
            <a:pPr lvl="0" defTabSz="685800">
              <a:buClrTx/>
              <a:defRPr/>
            </a:pPr>
            <a:endParaRPr lang="en-US" sz="900" kern="1200">
              <a:solidFill>
                <a:srgbClr val="000000"/>
              </a:solidFill>
            </a:endParaRPr>
          </a:p>
          <a:p>
            <a:pPr marL="171450" lvl="0" indent="-171450" defTabSz="685800">
              <a:buClrTx/>
              <a:buFont typeface="Arial" panose="020B0604020202020204" pitchFamily="34" charset="0"/>
              <a:buChar char="•"/>
              <a:defRPr/>
            </a:pPr>
            <a:r>
              <a:rPr lang="en-US" sz="900" kern="1200">
                <a:solidFill>
                  <a:srgbClr val="000000"/>
                </a:solidFill>
              </a:rPr>
              <a:t>Attend the train-the-trainer (TTT) program, </a:t>
            </a:r>
            <a:r>
              <a:rPr lang="en-US" sz="900" b="1" kern="1200">
                <a:solidFill>
                  <a:srgbClr val="000000"/>
                </a:solidFill>
              </a:rPr>
              <a:t>assist</a:t>
            </a:r>
            <a:r>
              <a:rPr lang="en-US" sz="900" kern="1200">
                <a:solidFill>
                  <a:srgbClr val="000000"/>
                </a:solidFill>
              </a:rPr>
              <a:t> with development of ILT/</a:t>
            </a:r>
            <a:r>
              <a:rPr lang="en-US" sz="900" kern="1200" err="1">
                <a:solidFill>
                  <a:srgbClr val="000000"/>
                </a:solidFill>
              </a:rPr>
              <a:t>vILT</a:t>
            </a:r>
            <a:r>
              <a:rPr lang="en-US" sz="900" kern="1200">
                <a:solidFill>
                  <a:srgbClr val="000000"/>
                </a:solidFill>
              </a:rPr>
              <a:t> content and facilitate delivery (If selected as trainer)</a:t>
            </a:r>
          </a:p>
          <a:p>
            <a:pPr marL="171450" lvl="0" indent="-171450" defTabSz="685800">
              <a:buClrTx/>
              <a:buFont typeface="Arial" panose="020B0604020202020204" pitchFamily="34" charset="0"/>
              <a:buChar char="•"/>
              <a:defRPr/>
            </a:pPr>
            <a:endParaRPr lang="en-US" sz="900" b="0" i="0" u="none" strike="noStrike" kern="1200">
              <a:solidFill>
                <a:srgbClr val="000000"/>
              </a:solidFill>
              <a:effectLst/>
              <a:latin typeface="Arial" panose="020B0604020202020204" pitchFamily="34" charset="0"/>
            </a:endParaRPr>
          </a:p>
          <a:p>
            <a:pPr marL="171450" lvl="0" indent="-171450" defTabSz="685800">
              <a:buClrTx/>
              <a:buFont typeface="Arial" panose="020B0604020202020204" pitchFamily="34" charset="0"/>
              <a:buChar char="•"/>
              <a:defRPr/>
            </a:pPr>
            <a:r>
              <a:rPr lang="en-US" sz="900" kern="1200">
                <a:solidFill>
                  <a:srgbClr val="0A0A0B"/>
                </a:solidFill>
                <a:latin typeface="Arial" panose="020B0604020202020204" pitchFamily="34" charset="0"/>
              </a:rPr>
              <a:t>Facilitate guided demonstrations introducing new Workday functionalities to Team Members as aligned with TTT program</a:t>
            </a:r>
            <a:endParaRPr lang="en-US" sz="900" b="0" i="0" u="none" strike="noStrike" kern="1200">
              <a:solidFill>
                <a:srgbClr val="0A0A0B"/>
              </a:solidFill>
              <a:effectLst/>
              <a:latin typeface="Arial" panose="020B0604020202020204" pitchFamily="34" charset="0"/>
            </a:endParaRPr>
          </a:p>
          <a:p>
            <a:pPr marL="0" algn="ctr" rtl="0" eaLnBrk="1" fontAlgn="ctr" latinLnBrk="0" hangingPunct="1">
              <a:spcBef>
                <a:spcPts val="0"/>
              </a:spcBef>
              <a:spcAft>
                <a:spcPts val="0"/>
              </a:spcAft>
            </a:pPr>
            <a:endParaRPr lang="en-US" sz="900" b="0" i="0" u="none" strike="noStrike" kern="1200">
              <a:solidFill>
                <a:srgbClr val="0A0A0B"/>
              </a:solidFill>
              <a:effectLst/>
              <a:latin typeface="Arial" panose="020B0604020202020204" pitchFamily="34" charset="0"/>
            </a:endParaRPr>
          </a:p>
        </p:txBody>
      </p:sp>
      <p:pic>
        <p:nvPicPr>
          <p:cNvPr id="22" name="Graphic 21" descr="Repeat with solid fill">
            <a:extLst>
              <a:ext uri="{FF2B5EF4-FFF2-40B4-BE49-F238E27FC236}">
                <a16:creationId xmlns:a16="http://schemas.microsoft.com/office/drawing/2014/main" id="{47791CA7-9023-4F88-B031-37C992D980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68964">
            <a:off x="2770193" y="1562666"/>
            <a:ext cx="685800" cy="685800"/>
          </a:xfrm>
          <a:prstGeom prst="rect">
            <a:avLst/>
          </a:prstGeom>
        </p:spPr>
      </p:pic>
      <p:sp>
        <p:nvSpPr>
          <p:cNvPr id="59" name="Rectangle: Rounded Corners 58">
            <a:extLst>
              <a:ext uri="{FF2B5EF4-FFF2-40B4-BE49-F238E27FC236}">
                <a16:creationId xmlns:a16="http://schemas.microsoft.com/office/drawing/2014/main" id="{F08D5F7E-09A0-45F9-BE25-274BD4F574C1}"/>
              </a:ext>
            </a:extLst>
          </p:cNvPr>
          <p:cNvSpPr/>
          <p:nvPr/>
        </p:nvSpPr>
        <p:spPr>
          <a:xfrm>
            <a:off x="6152388" y="3955931"/>
            <a:ext cx="2743200" cy="1077328"/>
          </a:xfrm>
          <a:prstGeom prst="roundRect">
            <a:avLst/>
          </a:prstGeom>
          <a:solidFill>
            <a:schemeClr val="accent2"/>
          </a:solidFill>
          <a:ln>
            <a:noFill/>
          </a:ln>
        </p:spPr>
        <p:style>
          <a:lnRef idx="0">
            <a:schemeClr val="accent1"/>
          </a:lnRef>
          <a:fillRef idx="1">
            <a:schemeClr val="accent1"/>
          </a:fillRef>
          <a:effectRef idx="0">
            <a:srgbClr val="000000"/>
          </a:effectRef>
          <a:fontRef idx="minor">
            <a:schemeClr val="lt1"/>
          </a:fontRef>
        </p:style>
        <p:txBody>
          <a:bodyPr rtlCol="0" anchor="t"/>
          <a:lstStyle/>
          <a:p>
            <a:pPr marL="0" marR="0" indent="0" algn="ctr" rtl="0" eaLnBrk="1" fontAlgn="auto" latinLnBrk="0" hangingPunct="1">
              <a:spcBef>
                <a:spcPts val="0"/>
              </a:spcBef>
              <a:spcAft>
                <a:spcPts val="0"/>
              </a:spcAft>
            </a:pPr>
            <a:r>
              <a:rPr lang="en-US" b="1" i="0" u="sng" strike="noStrike" kern="1200" spc="0" baseline="0">
                <a:ln>
                  <a:noFill/>
                </a:ln>
                <a:solidFill>
                  <a:srgbClr val="0BA1AC"/>
                </a:solidFill>
                <a:effectLst/>
                <a:latin typeface="Arial" panose="020B0604020202020204" pitchFamily="34" charset="0"/>
              </a:rPr>
              <a:t>Content Approver</a:t>
            </a:r>
            <a:endParaRPr lang="en-US" b="0" i="0" u="none" strike="noStrike">
              <a:effectLst/>
              <a:latin typeface="Arial" panose="020B0604020202020204" pitchFamily="34" charset="0"/>
            </a:endParaRPr>
          </a:p>
          <a:p>
            <a:pPr marL="0" marR="0" indent="0" algn="ctr" rtl="0" eaLnBrk="1" fontAlgn="auto" latinLnBrk="0" hangingPunct="1">
              <a:spcBef>
                <a:spcPts val="0"/>
              </a:spcBef>
              <a:spcAft>
                <a:spcPts val="0"/>
              </a:spcAft>
            </a:pPr>
            <a:endParaRPr lang="en-US" sz="900" b="0" i="0" u="none" strike="noStrike" kern="1200">
              <a:solidFill>
                <a:srgbClr val="0A0A0B"/>
              </a:solidFill>
              <a:effectLst/>
              <a:latin typeface="Arial" panose="020B0604020202020204" pitchFamily="34" charset="0"/>
            </a:endParaRPr>
          </a:p>
          <a:p>
            <a:pPr marL="171450" marR="0" indent="-171450" rtl="0" eaLnBrk="1" fontAlgn="auto" latinLnBrk="0" hangingPunct="1">
              <a:spcBef>
                <a:spcPts val="0"/>
              </a:spcBef>
              <a:spcAft>
                <a:spcPts val="0"/>
              </a:spcAft>
              <a:buFont typeface="Arial" panose="020B0604020202020204" pitchFamily="34" charset="0"/>
              <a:buChar char="•"/>
            </a:pPr>
            <a:r>
              <a:rPr lang="en-US" sz="900" b="0" i="0" u="none" strike="noStrike" kern="1200">
                <a:solidFill>
                  <a:srgbClr val="0A0A0B"/>
                </a:solidFill>
                <a:effectLst/>
                <a:latin typeface="Arial" panose="020B0604020202020204" pitchFamily="34" charset="0"/>
              </a:rPr>
              <a:t>Support/review training development</a:t>
            </a:r>
          </a:p>
          <a:p>
            <a:pPr marR="0" rtl="0" eaLnBrk="1" fontAlgn="auto" latinLnBrk="0" hangingPunct="1">
              <a:spcBef>
                <a:spcPts val="0"/>
              </a:spcBef>
              <a:spcAft>
                <a:spcPts val="0"/>
              </a:spcAft>
            </a:pPr>
            <a:endParaRPr lang="en-US" sz="900" b="0" i="0" u="none" strike="noStrike" kern="1200">
              <a:solidFill>
                <a:srgbClr val="0A0A0B"/>
              </a:solidFill>
              <a:effectLst/>
              <a:latin typeface="Arial" panose="020B0604020202020204" pitchFamily="34" charset="0"/>
            </a:endParaRPr>
          </a:p>
          <a:p>
            <a:pPr marL="171450" marR="0" indent="-171450" rtl="0" eaLnBrk="1" fontAlgn="auto" latinLnBrk="0" hangingPunct="1">
              <a:spcBef>
                <a:spcPts val="0"/>
              </a:spcBef>
              <a:spcAft>
                <a:spcPts val="0"/>
              </a:spcAft>
              <a:buFont typeface="Arial" panose="020B0604020202020204" pitchFamily="34" charset="0"/>
              <a:buChar char="•"/>
            </a:pPr>
            <a:r>
              <a:rPr lang="en-US" sz="900" b="0" i="0" u="none" strike="noStrike" kern="1200">
                <a:solidFill>
                  <a:srgbClr val="0A0A0B"/>
                </a:solidFill>
                <a:effectLst/>
                <a:latin typeface="Arial" panose="020B0604020202020204" pitchFamily="34" charset="0"/>
              </a:rPr>
              <a:t>Approve training material</a:t>
            </a:r>
            <a:endParaRPr lang="en-US" sz="900" b="0" i="0" u="none" strike="noStrike">
              <a:effectLst/>
              <a:latin typeface="Arial" panose="020B0604020202020204" pitchFamily="34" charset="0"/>
            </a:endParaRPr>
          </a:p>
          <a:p>
            <a:pPr algn="ctr">
              <a:lnSpc>
                <a:spcPct val="100000"/>
              </a:lnSpc>
            </a:pPr>
            <a:endParaRPr lang="en-US" sz="1100"/>
          </a:p>
        </p:txBody>
      </p:sp>
      <p:sp>
        <p:nvSpPr>
          <p:cNvPr id="79" name="Rectangle: Rounded Corners 78">
            <a:extLst>
              <a:ext uri="{FF2B5EF4-FFF2-40B4-BE49-F238E27FC236}">
                <a16:creationId xmlns:a16="http://schemas.microsoft.com/office/drawing/2014/main" id="{8AFF3462-A332-4D49-AC5D-468B599304DF}"/>
              </a:ext>
            </a:extLst>
          </p:cNvPr>
          <p:cNvSpPr/>
          <p:nvPr/>
        </p:nvSpPr>
        <p:spPr>
          <a:xfrm>
            <a:off x="3148063" y="2920508"/>
            <a:ext cx="2788920" cy="2116705"/>
          </a:xfrm>
          <a:prstGeom prst="roundRect">
            <a:avLst/>
          </a:prstGeom>
          <a:solidFill>
            <a:schemeClr val="accent2"/>
          </a:solidFill>
          <a:ln>
            <a:noFill/>
          </a:ln>
        </p:spPr>
        <p:style>
          <a:lnRef idx="0">
            <a:schemeClr val="accent1"/>
          </a:lnRef>
          <a:fillRef idx="1">
            <a:schemeClr val="accent1"/>
          </a:fillRef>
          <a:effectRef idx="0">
            <a:srgbClr val="000000"/>
          </a:effectRef>
          <a:fontRef idx="minor">
            <a:schemeClr val="lt1"/>
          </a:fontRef>
        </p:style>
        <p:txBody>
          <a:bodyPr rtlCol="0" anchor="ctr"/>
          <a:lstStyle/>
          <a:p>
            <a:pPr marL="0" algn="ctr" rtl="0" eaLnBrk="1" fontAlgn="ctr" latinLnBrk="0" hangingPunct="1">
              <a:spcBef>
                <a:spcPts val="0"/>
              </a:spcBef>
              <a:spcAft>
                <a:spcPts val="0"/>
              </a:spcAft>
            </a:pPr>
            <a:r>
              <a:rPr lang="en-US" sz="1200" b="1" i="0" u="sng" strike="noStrike" kern="1200">
                <a:solidFill>
                  <a:srgbClr val="2A8FFF"/>
                </a:solidFill>
                <a:effectLst/>
                <a:latin typeface="Arial" panose="020B0604020202020204" pitchFamily="34" charset="0"/>
              </a:rPr>
              <a:t>Instructional Designers</a:t>
            </a:r>
            <a:endParaRPr lang="en-US" sz="1200" b="0" i="0" u="none" strike="noStrike">
              <a:effectLst/>
              <a:latin typeface="Arial" panose="020B0604020202020204" pitchFamily="34" charset="0"/>
            </a:endParaRPr>
          </a:p>
          <a:p>
            <a:pPr marL="0" indent="0" algn="ctr" rtl="0" eaLnBrk="1" fontAlgn="t" latinLnBrk="0" hangingPunct="1">
              <a:spcBef>
                <a:spcPts val="0"/>
              </a:spcBef>
              <a:spcAft>
                <a:spcPts val="0"/>
              </a:spcAft>
            </a:pPr>
            <a:endParaRPr lang="en-US" sz="900" b="0" i="0" u="none" strike="noStrike" kern="1200">
              <a:solidFill>
                <a:srgbClr val="0A0A0B"/>
              </a:solidFill>
              <a:effectLst/>
              <a:latin typeface="Arial" panose="020B0604020202020204" pitchFamily="34" charset="0"/>
            </a:endParaRPr>
          </a:p>
          <a:p>
            <a:pPr marL="171450" indent="-171450" rtl="0" eaLnBrk="1" fontAlgn="t" latinLnBrk="0" hangingPunct="1">
              <a:spcBef>
                <a:spcPts val="0"/>
              </a:spcBef>
              <a:spcAft>
                <a:spcPts val="0"/>
              </a:spcAft>
              <a:buFont typeface="Arial" panose="020B0604020202020204" pitchFamily="34" charset="0"/>
              <a:buChar char="•"/>
            </a:pPr>
            <a:r>
              <a:rPr lang="en-US" sz="900" kern="1200">
                <a:solidFill>
                  <a:srgbClr val="0A0A0B"/>
                </a:solidFill>
                <a:latin typeface="Arial" panose="020B0604020202020204" pitchFamily="34" charset="0"/>
              </a:rPr>
              <a:t>Develop</a:t>
            </a:r>
            <a:r>
              <a:rPr lang="en-US" sz="900" b="0" i="0" u="none" kern="1200">
                <a:solidFill>
                  <a:srgbClr val="0A0A0B"/>
                </a:solidFill>
                <a:latin typeface="Arial" panose="020B0604020202020204" pitchFamily="34" charset="0"/>
              </a:rPr>
              <a:t> detailed training curriculum</a:t>
            </a:r>
            <a:endParaRPr lang="en-US" sz="900" b="0" i="0" u="none" kern="1200">
              <a:solidFill>
                <a:srgbClr val="FF0000"/>
              </a:solidFill>
              <a:latin typeface="Arial" panose="020B0604020202020204" pitchFamily="34" charset="0"/>
            </a:endParaRPr>
          </a:p>
          <a:p>
            <a:pPr marL="171450" indent="-171450" rtl="0" eaLnBrk="1" fontAlgn="t" latinLnBrk="0" hangingPunct="1">
              <a:spcBef>
                <a:spcPts val="0"/>
              </a:spcBef>
              <a:spcAft>
                <a:spcPts val="0"/>
              </a:spcAft>
              <a:buFont typeface="Arial" panose="020B0604020202020204" pitchFamily="34" charset="0"/>
              <a:buChar char="•"/>
            </a:pPr>
            <a:endParaRPr lang="en-US" sz="900" b="0" i="0" u="none" strike="noStrike">
              <a:effectLst/>
              <a:latin typeface="Arial" panose="020B0604020202020204" pitchFamily="34" charset="0"/>
            </a:endParaRPr>
          </a:p>
          <a:p>
            <a:pPr marL="171450" indent="-171450" rtl="0" eaLnBrk="1" fontAlgn="t" latinLnBrk="0" hangingPunct="1">
              <a:spcBef>
                <a:spcPts val="0"/>
              </a:spcBef>
              <a:spcAft>
                <a:spcPts val="0"/>
              </a:spcAft>
              <a:buFont typeface="Arial" panose="020B0604020202020204" pitchFamily="34" charset="0"/>
              <a:buChar char="•"/>
            </a:pPr>
            <a:r>
              <a:rPr lang="en-US" sz="900" b="0" i="0" u="none" strike="noStrike" kern="1200">
                <a:solidFill>
                  <a:srgbClr val="0A0A0B"/>
                </a:solidFill>
                <a:effectLst/>
                <a:latin typeface="Arial" panose="020B0604020202020204" pitchFamily="34" charset="0"/>
              </a:rPr>
              <a:t>Manage templates/styles and standards </a:t>
            </a:r>
          </a:p>
          <a:p>
            <a:pPr marL="171450" indent="-171450" rtl="0" eaLnBrk="1" fontAlgn="t" latinLnBrk="0" hangingPunct="1">
              <a:spcBef>
                <a:spcPts val="0"/>
              </a:spcBef>
              <a:spcAft>
                <a:spcPts val="0"/>
              </a:spcAft>
              <a:buFont typeface="Arial" panose="020B0604020202020204" pitchFamily="34" charset="0"/>
              <a:buChar char="•"/>
            </a:pPr>
            <a:endParaRPr lang="en-US" sz="900" b="0" i="0" u="none" strike="noStrike">
              <a:effectLst/>
              <a:latin typeface="Arial" panose="020B0604020202020204" pitchFamily="34" charset="0"/>
            </a:endParaRPr>
          </a:p>
          <a:p>
            <a:pPr marL="171450" indent="-171450">
              <a:buFont typeface="Arial" panose="020B0604020202020204" pitchFamily="34" charset="0"/>
              <a:buChar char="•"/>
            </a:pPr>
            <a:r>
              <a:rPr lang="en-US" sz="900" kern="1200">
                <a:solidFill>
                  <a:srgbClr val="0A0A0B"/>
                </a:solidFill>
                <a:latin typeface="Arial" panose="020B0604020202020204" pitchFamily="34" charset="0"/>
              </a:rPr>
              <a:t>Create new Workday Knowledge Articles and </a:t>
            </a:r>
            <a:r>
              <a:rPr lang="en-US" sz="900" b="0" i="0" u="none" strike="noStrike" kern="1200">
                <a:solidFill>
                  <a:srgbClr val="0A0A0B"/>
                </a:solidFill>
                <a:effectLst/>
                <a:latin typeface="Arial" panose="020B0604020202020204" pitchFamily="34" charset="0"/>
              </a:rPr>
              <a:t>update legacy Knowledge </a:t>
            </a:r>
            <a:r>
              <a:rPr lang="en-US" sz="900" kern="1200">
                <a:solidFill>
                  <a:srgbClr val="0A0A0B"/>
                </a:solidFill>
                <a:latin typeface="Arial" panose="020B0604020202020204" pitchFamily="34" charset="0"/>
              </a:rPr>
              <a:t>A</a:t>
            </a:r>
            <a:r>
              <a:rPr lang="en-US" sz="900" b="0" i="0" u="none" strike="noStrike" kern="1200">
                <a:solidFill>
                  <a:srgbClr val="0A0A0B"/>
                </a:solidFill>
                <a:effectLst/>
                <a:latin typeface="Arial" panose="020B0604020202020204" pitchFamily="34" charset="0"/>
              </a:rPr>
              <a:t>rticles in ServiceNow</a:t>
            </a:r>
          </a:p>
          <a:p>
            <a:pPr marL="171450" marR="0" indent="-171450" rtl="0" eaLnBrk="1" fontAlgn="auto" latinLnBrk="0" hangingPunct="1">
              <a:spcBef>
                <a:spcPts val="0"/>
              </a:spcBef>
              <a:spcAft>
                <a:spcPts val="0"/>
              </a:spcAft>
              <a:buFont typeface="Arial" panose="020B0604020202020204" pitchFamily="34" charset="0"/>
              <a:buChar char="•"/>
            </a:pPr>
            <a:endParaRPr lang="en-US" sz="900" b="0" i="0" u="none" strike="noStrike">
              <a:effectLst/>
              <a:latin typeface="Arial" panose="020B0604020202020204" pitchFamily="34" charset="0"/>
            </a:endParaRPr>
          </a:p>
          <a:p>
            <a:pPr marL="171450" marR="0" indent="-171450" rtl="0" eaLnBrk="1" fontAlgn="auto" latinLnBrk="0" hangingPunct="1">
              <a:spcBef>
                <a:spcPts val="0"/>
              </a:spcBef>
              <a:spcAft>
                <a:spcPts val="0"/>
              </a:spcAft>
              <a:buFont typeface="Arial" panose="020B0604020202020204" pitchFamily="34" charset="0"/>
              <a:buChar char="•"/>
            </a:pPr>
            <a:r>
              <a:rPr lang="en-US" sz="900" b="0" i="0" u="none" strike="noStrike" kern="1200">
                <a:solidFill>
                  <a:srgbClr val="0A0A0B"/>
                </a:solidFill>
                <a:effectLst/>
                <a:latin typeface="Arial" panose="020B0604020202020204" pitchFamily="34" charset="0"/>
              </a:rPr>
              <a:t>Build Instructor-Led Training (ILT/</a:t>
            </a:r>
            <a:r>
              <a:rPr lang="en-US" sz="900" b="0" i="0" u="none" strike="noStrike" kern="1200" err="1">
                <a:solidFill>
                  <a:srgbClr val="0A0A0B"/>
                </a:solidFill>
                <a:effectLst/>
                <a:latin typeface="Arial" panose="020B0604020202020204" pitchFamily="34" charset="0"/>
              </a:rPr>
              <a:t>vILT</a:t>
            </a:r>
            <a:r>
              <a:rPr lang="en-US" sz="900" b="0" i="0" u="none" strike="noStrike" kern="1200">
                <a:solidFill>
                  <a:srgbClr val="0A0A0B"/>
                </a:solidFill>
                <a:effectLst/>
                <a:latin typeface="Arial" panose="020B0604020202020204" pitchFamily="34" charset="0"/>
              </a:rPr>
              <a:t>) </a:t>
            </a:r>
            <a:r>
              <a:rPr lang="en-US" sz="900" kern="1200">
                <a:solidFill>
                  <a:srgbClr val="0A0A0B"/>
                </a:solidFill>
                <a:latin typeface="Arial" panose="020B0604020202020204" pitchFamily="34" charset="0"/>
              </a:rPr>
              <a:t>PowerPoint </a:t>
            </a:r>
            <a:r>
              <a:rPr lang="en-US" sz="900" b="0" i="0" u="none" strike="noStrike" kern="1200">
                <a:solidFill>
                  <a:srgbClr val="0A0A0B"/>
                </a:solidFill>
                <a:effectLst/>
                <a:latin typeface="Arial" panose="020B0604020202020204" pitchFamily="34" charset="0"/>
              </a:rPr>
              <a:t>decks</a:t>
            </a:r>
            <a:endParaRPr lang="en-US" sz="900" b="0" i="0" u="none" strike="noStrike">
              <a:effectLst/>
              <a:latin typeface="Arial" panose="020B0604020202020204" pitchFamily="34" charset="0"/>
            </a:endParaRPr>
          </a:p>
        </p:txBody>
      </p:sp>
      <p:pic>
        <p:nvPicPr>
          <p:cNvPr id="30" name="Graphic 29" descr="Arrow: Counter-clockwise curve with solid fill">
            <a:extLst>
              <a:ext uri="{FF2B5EF4-FFF2-40B4-BE49-F238E27FC236}">
                <a16:creationId xmlns:a16="http://schemas.microsoft.com/office/drawing/2014/main" id="{918E0700-1DD3-4F5F-A597-B149F46C9BD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1012" r="1012"/>
          <a:stretch/>
        </p:blipFill>
        <p:spPr>
          <a:xfrm rot="16200000" flipV="1">
            <a:off x="5757150" y="2419350"/>
            <a:ext cx="685800" cy="685800"/>
          </a:xfrm>
          <a:prstGeom prst="rect">
            <a:avLst/>
          </a:prstGeom>
        </p:spPr>
      </p:pic>
      <p:sp>
        <p:nvSpPr>
          <p:cNvPr id="80" name="Rectangle: Rounded Corners 79">
            <a:extLst>
              <a:ext uri="{FF2B5EF4-FFF2-40B4-BE49-F238E27FC236}">
                <a16:creationId xmlns:a16="http://schemas.microsoft.com/office/drawing/2014/main" id="{4B21D8B3-DD17-4E18-B9FE-8B22946A5E25}"/>
              </a:ext>
            </a:extLst>
          </p:cNvPr>
          <p:cNvSpPr/>
          <p:nvPr/>
        </p:nvSpPr>
        <p:spPr>
          <a:xfrm>
            <a:off x="3440616" y="950836"/>
            <a:ext cx="2933752" cy="796253"/>
          </a:xfrm>
          <a:prstGeom prst="roundRect">
            <a:avLst/>
          </a:prstGeom>
          <a:solidFill>
            <a:schemeClr val="bg1"/>
          </a:solidFill>
          <a:ln w="19050">
            <a:solidFill>
              <a:schemeClr val="bg2">
                <a:lumMod val="20000"/>
                <a:lumOff val="80000"/>
              </a:schemeClr>
            </a:solidFill>
          </a:ln>
        </p:spPr>
        <p:style>
          <a:lnRef idx="0">
            <a:schemeClr val="accent1"/>
          </a:lnRef>
          <a:fillRef idx="1">
            <a:schemeClr val="accent1"/>
          </a:fillRef>
          <a:effectRef idx="0">
            <a:srgbClr val="000000"/>
          </a:effectRef>
          <a:fontRef idx="minor">
            <a:schemeClr val="lt1"/>
          </a:fontRef>
        </p:style>
        <p:txBody>
          <a:bodyPr rtlCol="0" anchor="ctr"/>
          <a:lstStyle/>
          <a:p>
            <a:pPr marR="0" rtl="0" eaLnBrk="1" fontAlgn="auto" latinLnBrk="0" hangingPunct="1">
              <a:spcBef>
                <a:spcPts val="0"/>
              </a:spcBef>
              <a:spcAft>
                <a:spcPts val="0"/>
              </a:spcAft>
            </a:pPr>
            <a:r>
              <a:rPr lang="en-US" sz="900" kern="1200">
                <a:solidFill>
                  <a:schemeClr val="tx1"/>
                </a:solidFill>
                <a:latin typeface="Arial" panose="020B0604020202020204" pitchFamily="34" charset="0"/>
              </a:rPr>
              <a:t>Corewell SME’s and the Workday ERP Training Team will work together to update, create, and make available training content designed to increase Team Member confidence in their ability to complete Workday business processes at go-live. </a:t>
            </a:r>
            <a:endParaRPr lang="en-US" sz="700">
              <a:solidFill>
                <a:schemeClr val="tx1"/>
              </a:solidFill>
            </a:endParaRPr>
          </a:p>
        </p:txBody>
      </p:sp>
      <p:sp>
        <p:nvSpPr>
          <p:cNvPr id="81" name="Rectangle: Rounded Corners 80">
            <a:extLst>
              <a:ext uri="{FF2B5EF4-FFF2-40B4-BE49-F238E27FC236}">
                <a16:creationId xmlns:a16="http://schemas.microsoft.com/office/drawing/2014/main" id="{23163F9D-E4D2-4F21-BF0D-22897E628A56}"/>
              </a:ext>
            </a:extLst>
          </p:cNvPr>
          <p:cNvSpPr/>
          <p:nvPr/>
        </p:nvSpPr>
        <p:spPr>
          <a:xfrm>
            <a:off x="6437790" y="2125706"/>
            <a:ext cx="2228185" cy="466750"/>
          </a:xfrm>
          <a:prstGeom prst="roundRect">
            <a:avLst/>
          </a:prstGeom>
          <a:solidFill>
            <a:schemeClr val="bg1"/>
          </a:solidFill>
          <a:ln w="19050">
            <a:solidFill>
              <a:schemeClr val="bg2">
                <a:lumMod val="20000"/>
                <a:lumOff val="80000"/>
              </a:schemeClr>
            </a:solidFill>
          </a:ln>
        </p:spPr>
        <p:style>
          <a:lnRef idx="0">
            <a:schemeClr val="accent1"/>
          </a:lnRef>
          <a:fillRef idx="1">
            <a:schemeClr val="accent1"/>
          </a:fillRef>
          <a:effectRef idx="0">
            <a:srgbClr val="000000"/>
          </a:effectRef>
          <a:fontRef idx="minor">
            <a:schemeClr val="lt1"/>
          </a:fontRef>
        </p:style>
        <p:txBody>
          <a:bodyPr rtlCol="0" anchor="ctr"/>
          <a:lstStyle/>
          <a:p>
            <a:pPr marR="0" rtl="0" eaLnBrk="1" fontAlgn="auto" latinLnBrk="0" hangingPunct="1">
              <a:spcBef>
                <a:spcPts val="0"/>
              </a:spcBef>
              <a:spcAft>
                <a:spcPts val="0"/>
              </a:spcAft>
            </a:pPr>
            <a:r>
              <a:rPr lang="en-US" sz="900" kern="1200">
                <a:solidFill>
                  <a:schemeClr val="tx1"/>
                </a:solidFill>
                <a:latin typeface="Arial" panose="020B0604020202020204" pitchFamily="34" charset="0"/>
              </a:rPr>
              <a:t>The Corewell Leads will review and approve the final training materials once training development is complete.</a:t>
            </a:r>
            <a:endParaRPr lang="en-US" sz="900">
              <a:solidFill>
                <a:schemeClr val="tx1"/>
              </a:solidFill>
            </a:endParaRPr>
          </a:p>
        </p:txBody>
      </p:sp>
    </p:spTree>
    <p:extLst>
      <p:ext uri="{BB962C8B-B14F-4D97-AF65-F5344CB8AC3E}">
        <p14:creationId xmlns:p14="http://schemas.microsoft.com/office/powerpoint/2010/main" val="245109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318754" cy="338328"/>
          </a:xfrm>
        </p:spPr>
        <p:txBody>
          <a:bodyPr>
            <a:normAutofit/>
          </a:bodyPr>
          <a:lstStyle/>
          <a:p>
            <a:r>
              <a:rPr lang="en-US"/>
              <a:t>Workday Learning Material Update / Development Process</a:t>
            </a:r>
          </a:p>
        </p:txBody>
      </p:sp>
      <p:sp>
        <p:nvSpPr>
          <p:cNvPr id="21" name="Content Placeholder 2"/>
          <p:cNvSpPr>
            <a:spLocks noGrp="1"/>
          </p:cNvSpPr>
          <p:nvPr>
            <p:ph idx="1"/>
          </p:nvPr>
        </p:nvSpPr>
        <p:spPr>
          <a:xfrm>
            <a:off x="622236" y="2340042"/>
            <a:ext cx="7886700" cy="2722496"/>
          </a:xfrm>
        </p:spPr>
        <p:txBody>
          <a:bodyPr vert="horz" lIns="0" tIns="0" rIns="0" bIns="0" spcCol="365760" rtlCol="0" anchor="t">
            <a:noAutofit/>
          </a:bodyPr>
          <a:lstStyle/>
          <a:p>
            <a:pPr marL="0" indent="0">
              <a:spcBef>
                <a:spcPts val="0"/>
              </a:spcBef>
              <a:spcAft>
                <a:spcPts val="450"/>
              </a:spcAft>
              <a:buNone/>
            </a:pPr>
            <a:r>
              <a:rPr lang="en-US" b="1">
                <a:solidFill>
                  <a:srgbClr val="000000"/>
                </a:solidFill>
              </a:rPr>
              <a:t>Details:</a:t>
            </a:r>
            <a:endParaRPr lang="en-US">
              <a:solidFill>
                <a:srgbClr val="000000"/>
              </a:solidFill>
            </a:endParaRPr>
          </a:p>
          <a:p>
            <a:pPr marL="228600" indent="-228600" defTabSz="685800">
              <a:spcBef>
                <a:spcPts val="450"/>
              </a:spcBef>
              <a:spcAft>
                <a:spcPts val="450"/>
              </a:spcAft>
              <a:buFont typeface="+mj-lt"/>
              <a:buAutoNum type="arabicParenR"/>
              <a:defRPr/>
            </a:pPr>
            <a:r>
              <a:rPr lang="en-US" sz="1050" b="1">
                <a:solidFill>
                  <a:srgbClr val="000000"/>
                </a:solidFill>
                <a:latin typeface="Arial"/>
                <a:cs typeface="Arial"/>
              </a:rPr>
              <a:t>Corewell SME</a:t>
            </a:r>
            <a:r>
              <a:rPr lang="en-US" sz="1050">
                <a:solidFill>
                  <a:srgbClr val="000000"/>
                </a:solidFill>
                <a:latin typeface="Arial"/>
                <a:cs typeface="Arial"/>
              </a:rPr>
              <a:t> will document or discuss specific changes to legacy material, and detail requirements for new content.</a:t>
            </a:r>
          </a:p>
          <a:p>
            <a:pPr marL="228600" indent="-228600">
              <a:spcBef>
                <a:spcPts val="450"/>
              </a:spcBef>
              <a:spcAft>
                <a:spcPts val="450"/>
              </a:spcAft>
              <a:buFont typeface="+mj-lt"/>
              <a:buAutoNum type="arabicParenR"/>
              <a:defRPr/>
            </a:pPr>
            <a:r>
              <a:rPr lang="en-US" sz="1050" b="1">
                <a:solidFill>
                  <a:srgbClr val="000000"/>
                </a:solidFill>
                <a:latin typeface="Arial"/>
                <a:cs typeface="Arial"/>
              </a:rPr>
              <a:t>Corewell SMEs </a:t>
            </a:r>
            <a:r>
              <a:rPr lang="en-US" sz="1050">
                <a:solidFill>
                  <a:srgbClr val="000000"/>
                </a:solidFill>
                <a:latin typeface="Arial"/>
                <a:cs typeface="Arial"/>
              </a:rPr>
              <a:t>will</a:t>
            </a:r>
            <a:r>
              <a:rPr lang="en-US" sz="1050" b="1">
                <a:solidFill>
                  <a:srgbClr val="000000"/>
                </a:solidFill>
                <a:latin typeface="Arial"/>
                <a:cs typeface="Arial"/>
              </a:rPr>
              <a:t> </a:t>
            </a:r>
            <a:r>
              <a:rPr lang="en-US" sz="1050">
                <a:solidFill>
                  <a:srgbClr val="000000"/>
                </a:solidFill>
                <a:latin typeface="Arial"/>
                <a:cs typeface="Arial"/>
              </a:rPr>
              <a:t>work with the training team to capture/document recommended path to complete each business process and provide any additional context that would be helpful for new users. </a:t>
            </a:r>
          </a:p>
          <a:p>
            <a:pPr marL="228600" indent="-228600" defTabSz="685800">
              <a:spcBef>
                <a:spcPts val="450"/>
              </a:spcBef>
              <a:spcAft>
                <a:spcPts val="450"/>
              </a:spcAft>
              <a:buFont typeface="+mj-lt"/>
              <a:buAutoNum type="arabicParenR"/>
              <a:defRPr/>
            </a:pPr>
            <a:r>
              <a:rPr lang="en-US" sz="1050" b="1">
                <a:solidFill>
                  <a:srgbClr val="000000"/>
                </a:solidFill>
                <a:latin typeface="Arial"/>
                <a:cs typeface="Arial"/>
              </a:rPr>
              <a:t>The ERP Training Team </a:t>
            </a:r>
            <a:r>
              <a:rPr lang="en-US" sz="1050">
                <a:solidFill>
                  <a:srgbClr val="000000"/>
                </a:solidFill>
                <a:latin typeface="Arial"/>
                <a:cs typeface="Arial"/>
              </a:rPr>
              <a:t>creates draft training materials and uploads them to JIRA for review.</a:t>
            </a:r>
          </a:p>
          <a:p>
            <a:pPr marL="228600" indent="-228600">
              <a:spcBef>
                <a:spcPts val="450"/>
              </a:spcBef>
              <a:spcAft>
                <a:spcPts val="450"/>
              </a:spcAft>
              <a:buFont typeface="+mj-lt"/>
              <a:buAutoNum type="arabicParenR"/>
              <a:defRPr/>
            </a:pPr>
            <a:r>
              <a:rPr lang="en-US" sz="1050" b="1">
                <a:solidFill>
                  <a:srgbClr val="000000"/>
                </a:solidFill>
                <a:latin typeface="Arial"/>
                <a:cs typeface="Arial"/>
              </a:rPr>
              <a:t>Corewell SMEs </a:t>
            </a:r>
            <a:r>
              <a:rPr lang="en-US" sz="1050">
                <a:solidFill>
                  <a:srgbClr val="000000"/>
                </a:solidFill>
                <a:latin typeface="Arial"/>
                <a:cs typeface="Arial"/>
              </a:rPr>
              <a:t>will</a:t>
            </a:r>
            <a:r>
              <a:rPr lang="en-US" sz="1050" b="1">
                <a:solidFill>
                  <a:srgbClr val="000000"/>
                </a:solidFill>
                <a:latin typeface="Arial"/>
                <a:cs typeface="Arial"/>
              </a:rPr>
              <a:t> </a:t>
            </a:r>
            <a:r>
              <a:rPr lang="en-US" sz="1050">
                <a:solidFill>
                  <a:srgbClr val="000000"/>
                </a:solidFill>
                <a:latin typeface="Arial"/>
                <a:cs typeface="Arial"/>
              </a:rPr>
              <a:t>review initial draft materials to ensure that they are accurate and complete.  Any requested changes will be documented in JIRA and completed by the Training Team.</a:t>
            </a:r>
          </a:p>
          <a:p>
            <a:pPr marL="228600" indent="-228600">
              <a:spcBef>
                <a:spcPts val="450"/>
              </a:spcBef>
              <a:spcAft>
                <a:spcPts val="450"/>
              </a:spcAft>
              <a:buFont typeface="+mj-lt"/>
              <a:buAutoNum type="arabicParenR"/>
              <a:defRPr/>
            </a:pPr>
            <a:r>
              <a:rPr lang="en-US" sz="1050" b="1">
                <a:solidFill>
                  <a:srgbClr val="000000"/>
                </a:solidFill>
                <a:latin typeface="Arial"/>
                <a:cs typeface="Arial"/>
              </a:rPr>
              <a:t>The ERP Training Lead </a:t>
            </a:r>
            <a:r>
              <a:rPr lang="en-US" sz="1050">
                <a:solidFill>
                  <a:srgbClr val="000000"/>
                </a:solidFill>
                <a:latin typeface="Arial"/>
                <a:cs typeface="Arial"/>
              </a:rPr>
              <a:t>reviews training material for internal approval before sending to the Corewell Lead.</a:t>
            </a:r>
          </a:p>
          <a:p>
            <a:pPr marL="228600" indent="-228600" defTabSz="685800">
              <a:spcBef>
                <a:spcPts val="450"/>
              </a:spcBef>
              <a:spcAft>
                <a:spcPts val="450"/>
              </a:spcAft>
              <a:buFont typeface="+mj-lt"/>
              <a:buAutoNum type="arabicParenR"/>
              <a:defRPr/>
            </a:pPr>
            <a:r>
              <a:rPr lang="en-US" sz="1050" b="1">
                <a:solidFill>
                  <a:srgbClr val="000000"/>
                </a:solidFill>
                <a:latin typeface="Arial"/>
                <a:cs typeface="Arial"/>
              </a:rPr>
              <a:t>Corewell Lead </a:t>
            </a:r>
            <a:r>
              <a:rPr lang="en-US" sz="1050">
                <a:solidFill>
                  <a:srgbClr val="000000"/>
                </a:solidFill>
                <a:latin typeface="Arial"/>
                <a:cs typeface="Arial"/>
              </a:rPr>
              <a:t>reviews training material and provides approval in JIRA.</a:t>
            </a:r>
          </a:p>
          <a:p>
            <a:pPr marL="228600" indent="-228600">
              <a:spcBef>
                <a:spcPts val="450"/>
              </a:spcBef>
              <a:spcAft>
                <a:spcPts val="450"/>
              </a:spcAft>
              <a:buFont typeface="+mj-lt"/>
              <a:buAutoNum type="arabicParenR"/>
              <a:defRPr/>
            </a:pPr>
            <a:r>
              <a:rPr lang="en-US" sz="1050" b="1">
                <a:solidFill>
                  <a:srgbClr val="000000"/>
                </a:solidFill>
                <a:latin typeface="Arial"/>
                <a:cs typeface="Arial"/>
              </a:rPr>
              <a:t>The ERP Training Team </a:t>
            </a:r>
            <a:r>
              <a:rPr lang="en-US" sz="1050">
                <a:solidFill>
                  <a:srgbClr val="000000"/>
                </a:solidFill>
                <a:latin typeface="Arial"/>
                <a:cs typeface="Arial"/>
              </a:rPr>
              <a:t>will upload / publish training materials to HealthStream / ServiceNow, and update How-to links within Workday.</a:t>
            </a:r>
          </a:p>
          <a:p>
            <a:pPr marL="0" indent="0" defTabSz="685800">
              <a:spcBef>
                <a:spcPts val="450"/>
              </a:spcBef>
              <a:spcAft>
                <a:spcPts val="450"/>
              </a:spcAft>
              <a:buNone/>
              <a:defRPr/>
            </a:pPr>
            <a:endParaRPr lang="en-US" sz="1050">
              <a:solidFill>
                <a:srgbClr val="000000"/>
              </a:solidFill>
              <a:latin typeface="Arial"/>
              <a:cs typeface="Arial"/>
            </a:endParaRPr>
          </a:p>
        </p:txBody>
      </p:sp>
      <p:sp>
        <p:nvSpPr>
          <p:cNvPr id="23" name="Rounded Rectangle 28">
            <a:extLst>
              <a:ext uri="{FF2B5EF4-FFF2-40B4-BE49-F238E27FC236}">
                <a16:creationId xmlns:a16="http://schemas.microsoft.com/office/drawing/2014/main" id="{79639164-69A9-4A90-8854-81CC6CF5A2CD}"/>
              </a:ext>
            </a:extLst>
          </p:cNvPr>
          <p:cNvSpPr/>
          <p:nvPr/>
        </p:nvSpPr>
        <p:spPr>
          <a:xfrm>
            <a:off x="184262" y="1331620"/>
            <a:ext cx="8762649" cy="914400"/>
          </a:xfrm>
          <a:prstGeom prst="roundRect">
            <a:avLst>
              <a:gd name="adj" fmla="val 0"/>
            </a:avLst>
          </a:prstGeom>
          <a:noFill/>
          <a:ln w="6350">
            <a:solidFill>
              <a:srgbClr val="0567C4"/>
            </a:solidFill>
          </a:ln>
        </p:spPr>
        <p:style>
          <a:lnRef idx="2">
            <a:schemeClr val="accent1">
              <a:shade val="50000"/>
            </a:schemeClr>
          </a:lnRef>
          <a:fillRef idx="1">
            <a:schemeClr val="accent1"/>
          </a:fillRef>
          <a:effectRef idx="0">
            <a:schemeClr val="accent1"/>
          </a:effectRef>
          <a:fontRef idx="minor">
            <a:schemeClr val="lt1"/>
          </a:fontRef>
        </p:style>
        <p:txBody>
          <a:bodyPr lIns="37896" tIns="18950" rIns="37896" bIns="1895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78929"/>
            <a:endParaRPr lang="en-US" sz="563">
              <a:solidFill>
                <a:srgbClr val="FFFFFF"/>
              </a:solidFill>
            </a:endParaRPr>
          </a:p>
        </p:txBody>
      </p:sp>
      <p:sp>
        <p:nvSpPr>
          <p:cNvPr id="24" name="TextBox 22">
            <a:extLst>
              <a:ext uri="{FF2B5EF4-FFF2-40B4-BE49-F238E27FC236}">
                <a16:creationId xmlns:a16="http://schemas.microsoft.com/office/drawing/2014/main" id="{D58CFBBA-43D6-40DA-86A1-8BA6A2D1BDC1}"/>
              </a:ext>
            </a:extLst>
          </p:cNvPr>
          <p:cNvSpPr txBox="1"/>
          <p:nvPr/>
        </p:nvSpPr>
        <p:spPr>
          <a:xfrm rot="5400000">
            <a:off x="4441401" y="-3180156"/>
            <a:ext cx="261198" cy="8775475"/>
          </a:xfrm>
          <a:prstGeom prst="rect">
            <a:avLst/>
          </a:prstGeom>
          <a:solidFill>
            <a:srgbClr val="0567C4"/>
          </a:solidFill>
          <a:ln>
            <a:noFill/>
          </a:ln>
        </p:spPr>
        <p:txBody>
          <a:bodyPr vert="vert270" wrap="square" lIns="37896" tIns="18950" rIns="37896" bIns="1895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78929"/>
            <a:r>
              <a:rPr lang="en-US" sz="1200" b="1">
                <a:solidFill>
                  <a:srgbClr val="FFFFFF"/>
                </a:solidFill>
                <a:ea typeface="ＭＳ Ｐゴシック" pitchFamily="-65" charset="-128"/>
              </a:rPr>
              <a:t>Steps by Role</a:t>
            </a:r>
          </a:p>
        </p:txBody>
      </p:sp>
      <p:sp>
        <p:nvSpPr>
          <p:cNvPr id="37" name="TextBox 16">
            <a:extLst>
              <a:ext uri="{FF2B5EF4-FFF2-40B4-BE49-F238E27FC236}">
                <a16:creationId xmlns:a16="http://schemas.microsoft.com/office/drawing/2014/main" id="{B1FA6D1F-3773-4922-9647-105CE4932A2A}"/>
              </a:ext>
            </a:extLst>
          </p:cNvPr>
          <p:cNvSpPr txBox="1"/>
          <p:nvPr/>
        </p:nvSpPr>
        <p:spPr>
          <a:xfrm>
            <a:off x="1523063" y="1934396"/>
            <a:ext cx="1447411" cy="31162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50" b="1">
                <a:ea typeface="ＭＳ Ｐゴシック"/>
              </a:rPr>
              <a:t>ERP Training Team &amp; Corewell SME</a:t>
            </a:r>
          </a:p>
          <a:p>
            <a:pPr algn="ctr" defTabSz="192859" fontAlgn="base">
              <a:spcBef>
                <a:spcPct val="0"/>
              </a:spcBef>
              <a:spcAft>
                <a:spcPct val="0"/>
              </a:spcAft>
            </a:pPr>
            <a:r>
              <a:rPr lang="en-US" sz="650">
                <a:ea typeface="ＭＳ Ｐゴシック"/>
              </a:rPr>
              <a:t>Capture recommended update or path to complete</a:t>
            </a:r>
            <a:endParaRPr lang="en-US" sz="650">
              <a:ea typeface="ＭＳ Ｐゴシック"/>
              <a:cs typeface="Arial"/>
            </a:endParaRPr>
          </a:p>
        </p:txBody>
      </p:sp>
      <p:cxnSp>
        <p:nvCxnSpPr>
          <p:cNvPr id="39" name="Straight Arrow Connector 38">
            <a:extLst>
              <a:ext uri="{FF2B5EF4-FFF2-40B4-BE49-F238E27FC236}">
                <a16:creationId xmlns:a16="http://schemas.microsoft.com/office/drawing/2014/main" id="{E4705C14-9871-482C-BD56-8B1799BD8496}"/>
              </a:ext>
            </a:extLst>
          </p:cNvPr>
          <p:cNvCxnSpPr/>
          <p:nvPr/>
        </p:nvCxnSpPr>
        <p:spPr>
          <a:xfrm>
            <a:off x="2772769" y="1730505"/>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5" descr="C:\Users\sadean\Pictures\Style 1541\Avatars\433930.PNG">
            <a:extLst>
              <a:ext uri="{FF2B5EF4-FFF2-40B4-BE49-F238E27FC236}">
                <a16:creationId xmlns:a16="http://schemas.microsoft.com/office/drawing/2014/main" id="{65C0E5C3-CC76-4824-9EA2-79F262690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8686" y="1473178"/>
            <a:ext cx="401193" cy="4011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adean\Pictures\Style 1541\Avatars\MC900432626.PNG">
            <a:extLst>
              <a:ext uri="{FF2B5EF4-FFF2-40B4-BE49-F238E27FC236}">
                <a16:creationId xmlns:a16="http://schemas.microsoft.com/office/drawing/2014/main" id="{9C87F271-6980-4723-A66E-AF240CD5C1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696" y="1504650"/>
            <a:ext cx="401193" cy="401193"/>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2DE950E1-1C01-4664-89D7-E004D477F5AA}"/>
              </a:ext>
            </a:extLst>
          </p:cNvPr>
          <p:cNvCxnSpPr/>
          <p:nvPr/>
        </p:nvCxnSpPr>
        <p:spPr>
          <a:xfrm>
            <a:off x="3878808" y="1743826"/>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16">
            <a:extLst>
              <a:ext uri="{FF2B5EF4-FFF2-40B4-BE49-F238E27FC236}">
                <a16:creationId xmlns:a16="http://schemas.microsoft.com/office/drawing/2014/main" id="{3971FED3-FAD6-4680-AE7C-72CFEB37EA2D}"/>
              </a:ext>
            </a:extLst>
          </p:cNvPr>
          <p:cNvSpPr txBox="1"/>
          <p:nvPr/>
        </p:nvSpPr>
        <p:spPr>
          <a:xfrm>
            <a:off x="2978953" y="1934396"/>
            <a:ext cx="1097280" cy="20774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50" b="1">
                <a:ea typeface="ＭＳ Ｐゴシック"/>
              </a:rPr>
              <a:t>ERP Training Team</a:t>
            </a:r>
            <a:endParaRPr lang="en-US" sz="650">
              <a:ea typeface="ＭＳ Ｐゴシック"/>
            </a:endParaRPr>
          </a:p>
          <a:p>
            <a:pPr algn="ctr" defTabSz="192859" fontAlgn="base">
              <a:spcBef>
                <a:spcPct val="0"/>
              </a:spcBef>
              <a:spcAft>
                <a:spcPct val="0"/>
              </a:spcAft>
            </a:pPr>
            <a:r>
              <a:rPr lang="en-US" sz="650">
                <a:ea typeface="ＭＳ Ｐゴシック"/>
              </a:rPr>
              <a:t>Drafts content</a:t>
            </a:r>
            <a:endParaRPr lang="en-US" sz="650">
              <a:ea typeface="ＭＳ Ｐゴシック"/>
              <a:cs typeface="Arial"/>
            </a:endParaRPr>
          </a:p>
        </p:txBody>
      </p:sp>
      <p:pic>
        <p:nvPicPr>
          <p:cNvPr id="40" name="Picture 3" descr="C:\Users\sadean\Pictures\Style 1541\Avatars\MC900432626.PNG">
            <a:extLst>
              <a:ext uri="{FF2B5EF4-FFF2-40B4-BE49-F238E27FC236}">
                <a16:creationId xmlns:a16="http://schemas.microsoft.com/office/drawing/2014/main" id="{58F04E1F-F516-439F-B51B-D2D4BE8CCC9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8397" y="1509040"/>
            <a:ext cx="401193" cy="40119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descr="C:\Users\sadean\Pictures\Style 1541\Avatars\MC900432626.PNG">
            <a:extLst>
              <a:ext uri="{FF2B5EF4-FFF2-40B4-BE49-F238E27FC236}">
                <a16:creationId xmlns:a16="http://schemas.microsoft.com/office/drawing/2014/main" id="{57911DBB-A4F0-4794-A944-70F88BDA47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435" y="1509040"/>
            <a:ext cx="401193" cy="40119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EF15CF8-8645-4431-AA8E-6A8278386FDF}"/>
              </a:ext>
            </a:extLst>
          </p:cNvPr>
          <p:cNvSpPr txBox="1"/>
          <p:nvPr/>
        </p:nvSpPr>
        <p:spPr>
          <a:xfrm>
            <a:off x="4200353" y="1934396"/>
            <a:ext cx="109728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75" b="1">
                <a:ea typeface="ＭＳ Ｐゴシック" pitchFamily="-65" charset="-128"/>
              </a:rPr>
              <a:t>Corewell SME</a:t>
            </a:r>
          </a:p>
          <a:p>
            <a:pPr algn="ctr" defTabSz="192859" fontAlgn="base">
              <a:spcBef>
                <a:spcPct val="0"/>
              </a:spcBef>
              <a:spcAft>
                <a:spcPct val="0"/>
              </a:spcAft>
            </a:pPr>
            <a:r>
              <a:rPr lang="en-US" sz="675">
                <a:ea typeface="ＭＳ Ｐゴシック" pitchFamily="-65" charset="-128"/>
              </a:rPr>
              <a:t>Reviews/provides feedback</a:t>
            </a:r>
          </a:p>
        </p:txBody>
      </p:sp>
      <p:sp>
        <p:nvSpPr>
          <p:cNvPr id="43" name="TextBox 16">
            <a:extLst>
              <a:ext uri="{FF2B5EF4-FFF2-40B4-BE49-F238E27FC236}">
                <a16:creationId xmlns:a16="http://schemas.microsoft.com/office/drawing/2014/main" id="{42AEC168-9A49-4C82-A940-FA37C458ECDD}"/>
              </a:ext>
            </a:extLst>
          </p:cNvPr>
          <p:cNvSpPr txBox="1"/>
          <p:nvPr/>
        </p:nvSpPr>
        <p:spPr>
          <a:xfrm>
            <a:off x="6586391" y="1934396"/>
            <a:ext cx="109728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75" b="1">
                <a:ea typeface="ＭＳ Ｐゴシック" pitchFamily="-65" charset="-128"/>
              </a:rPr>
              <a:t>Corewell Lead</a:t>
            </a:r>
          </a:p>
          <a:p>
            <a:pPr algn="ctr" defTabSz="192859" fontAlgn="base">
              <a:spcBef>
                <a:spcPct val="0"/>
              </a:spcBef>
              <a:spcAft>
                <a:spcPct val="0"/>
              </a:spcAft>
            </a:pPr>
            <a:r>
              <a:rPr lang="en-US" sz="675">
                <a:ea typeface="ＭＳ Ｐゴシック" pitchFamily="-65" charset="-128"/>
              </a:rPr>
              <a:t>Reviews/approves content</a:t>
            </a:r>
          </a:p>
        </p:txBody>
      </p:sp>
      <p:cxnSp>
        <p:nvCxnSpPr>
          <p:cNvPr id="44" name="Straight Arrow Connector 43">
            <a:extLst>
              <a:ext uri="{FF2B5EF4-FFF2-40B4-BE49-F238E27FC236}">
                <a16:creationId xmlns:a16="http://schemas.microsoft.com/office/drawing/2014/main" id="{D2230C2F-92E6-41A9-B82A-2D31DAE2D329}"/>
              </a:ext>
            </a:extLst>
          </p:cNvPr>
          <p:cNvCxnSpPr/>
          <p:nvPr/>
        </p:nvCxnSpPr>
        <p:spPr>
          <a:xfrm>
            <a:off x="5222005" y="1730505"/>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CA70DC-DFF7-4153-B40D-5C54EDD4FA0C}"/>
              </a:ext>
            </a:extLst>
          </p:cNvPr>
          <p:cNvCxnSpPr/>
          <p:nvPr/>
        </p:nvCxnSpPr>
        <p:spPr>
          <a:xfrm>
            <a:off x="7654764" y="1730505"/>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5" descr="C:\Users\sadean\Pictures\Style 1541\Avatars\433930.PNG">
            <a:extLst>
              <a:ext uri="{FF2B5EF4-FFF2-40B4-BE49-F238E27FC236}">
                <a16:creationId xmlns:a16="http://schemas.microsoft.com/office/drawing/2014/main" id="{1D1C0D73-FE6D-4309-9F5E-7010A28960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6995" y="1504650"/>
            <a:ext cx="401193" cy="4011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16">
            <a:extLst>
              <a:ext uri="{FF2B5EF4-FFF2-40B4-BE49-F238E27FC236}">
                <a16:creationId xmlns:a16="http://schemas.microsoft.com/office/drawing/2014/main" id="{FE73E951-1C8A-4B82-9123-8BE2E77252BF}"/>
              </a:ext>
            </a:extLst>
          </p:cNvPr>
          <p:cNvSpPr txBox="1"/>
          <p:nvPr/>
        </p:nvSpPr>
        <p:spPr>
          <a:xfrm>
            <a:off x="7835686" y="1934396"/>
            <a:ext cx="1097280" cy="31162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50" b="1">
                <a:ea typeface="ＭＳ Ｐゴシック"/>
              </a:rPr>
              <a:t>ERP Training Team</a:t>
            </a:r>
            <a:endParaRPr lang="en-US" sz="650">
              <a:ea typeface="ＭＳ Ｐゴシック"/>
            </a:endParaRPr>
          </a:p>
          <a:p>
            <a:pPr algn="ctr" defTabSz="192859" fontAlgn="base">
              <a:spcBef>
                <a:spcPct val="0"/>
              </a:spcBef>
              <a:spcAft>
                <a:spcPct val="0"/>
              </a:spcAft>
            </a:pPr>
            <a:r>
              <a:rPr lang="en-US" sz="650">
                <a:ea typeface="ＭＳ Ｐゴシック"/>
              </a:rPr>
              <a:t>Publishes content to LMS / ServiceNow</a:t>
            </a:r>
            <a:endParaRPr lang="en-US" sz="650">
              <a:ea typeface="ＭＳ Ｐゴシック"/>
              <a:cs typeface="Arial"/>
            </a:endParaRPr>
          </a:p>
        </p:txBody>
      </p:sp>
      <p:pic>
        <p:nvPicPr>
          <p:cNvPr id="28" name="Picture 5" descr="C:\Users\sadean\Pictures\Style 1541\Avatars\433930.PNG">
            <a:extLst>
              <a:ext uri="{FF2B5EF4-FFF2-40B4-BE49-F238E27FC236}">
                <a16:creationId xmlns:a16="http://schemas.microsoft.com/office/drawing/2014/main" id="{21C76241-C055-4151-AC31-B285F1CE1D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3728" y="1504650"/>
            <a:ext cx="401193" cy="40119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5CD0B606-B403-4745-82A2-504DB69DAB97}"/>
              </a:ext>
            </a:extLst>
          </p:cNvPr>
          <p:cNvGrpSpPr/>
          <p:nvPr/>
        </p:nvGrpSpPr>
        <p:grpSpPr>
          <a:xfrm>
            <a:off x="328838" y="1504650"/>
            <a:ext cx="1141833" cy="712817"/>
            <a:chOff x="666504" y="1663318"/>
            <a:chExt cx="1141833" cy="712817"/>
          </a:xfrm>
        </p:grpSpPr>
        <p:pic>
          <p:nvPicPr>
            <p:cNvPr id="31" name="Picture 3" descr="C:\Users\sadean\Pictures\Style 1541\Avatars\MC900432626.PNG">
              <a:extLst>
                <a:ext uri="{FF2B5EF4-FFF2-40B4-BE49-F238E27FC236}">
                  <a16:creationId xmlns:a16="http://schemas.microsoft.com/office/drawing/2014/main" id="{1C5C7F93-25CE-434C-A04A-35A7BFF30F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8796" y="1663318"/>
              <a:ext cx="401193" cy="40119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16">
              <a:extLst>
                <a:ext uri="{FF2B5EF4-FFF2-40B4-BE49-F238E27FC236}">
                  <a16:creationId xmlns:a16="http://schemas.microsoft.com/office/drawing/2014/main" id="{3101E0AA-E03C-43B0-B9E9-265C3084DDE3}"/>
                </a:ext>
              </a:extLst>
            </p:cNvPr>
            <p:cNvSpPr txBox="1"/>
            <p:nvPr/>
          </p:nvSpPr>
          <p:spPr>
            <a:xfrm>
              <a:off x="666504" y="2064511"/>
              <a:ext cx="1141833" cy="31162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75" b="1">
                  <a:ea typeface="ＭＳ Ｐゴシック" pitchFamily="-65" charset="-128"/>
                </a:rPr>
                <a:t>Corewell SME</a:t>
              </a:r>
            </a:p>
            <a:p>
              <a:pPr algn="ctr" defTabSz="192859" fontAlgn="base">
                <a:spcBef>
                  <a:spcPct val="0"/>
                </a:spcBef>
                <a:spcAft>
                  <a:spcPct val="0"/>
                </a:spcAft>
              </a:pPr>
              <a:r>
                <a:rPr lang="en-US" sz="675">
                  <a:ea typeface="ＭＳ Ｐゴシック" pitchFamily="-65" charset="-128"/>
                </a:rPr>
                <a:t>Identifies required update or new Workday learning need </a:t>
              </a:r>
            </a:p>
          </p:txBody>
        </p:sp>
      </p:grpSp>
      <p:cxnSp>
        <p:nvCxnSpPr>
          <p:cNvPr id="51" name="Straight Arrow Connector 50">
            <a:extLst>
              <a:ext uri="{FF2B5EF4-FFF2-40B4-BE49-F238E27FC236}">
                <a16:creationId xmlns:a16="http://schemas.microsoft.com/office/drawing/2014/main" id="{8B8F891C-F0E2-4439-A119-BD76696D5D38}"/>
              </a:ext>
            </a:extLst>
          </p:cNvPr>
          <p:cNvCxnSpPr/>
          <p:nvPr/>
        </p:nvCxnSpPr>
        <p:spPr>
          <a:xfrm>
            <a:off x="1290629" y="1723471"/>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Star with solid fill">
            <a:extLst>
              <a:ext uri="{FF2B5EF4-FFF2-40B4-BE49-F238E27FC236}">
                <a16:creationId xmlns:a16="http://schemas.microsoft.com/office/drawing/2014/main" id="{E6C8F0C3-C573-4735-9B4E-A71BD0442C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90476" y="1775708"/>
            <a:ext cx="69920" cy="69920"/>
          </a:xfrm>
          <a:prstGeom prst="rect">
            <a:avLst/>
          </a:prstGeom>
        </p:spPr>
      </p:pic>
      <p:cxnSp>
        <p:nvCxnSpPr>
          <p:cNvPr id="32" name="Straight Arrow Connector 31">
            <a:extLst>
              <a:ext uri="{FF2B5EF4-FFF2-40B4-BE49-F238E27FC236}">
                <a16:creationId xmlns:a16="http://schemas.microsoft.com/office/drawing/2014/main" id="{9A1EA53E-A5D3-400C-BC05-BC96280771CC}"/>
              </a:ext>
            </a:extLst>
          </p:cNvPr>
          <p:cNvCxnSpPr/>
          <p:nvPr/>
        </p:nvCxnSpPr>
        <p:spPr>
          <a:xfrm>
            <a:off x="6385213" y="1743826"/>
            <a:ext cx="303506" cy="0"/>
          </a:xfrm>
          <a:prstGeom prst="straightConnector1">
            <a:avLst/>
          </a:prstGeom>
          <a:ln w="6350">
            <a:solidFill>
              <a:srgbClr val="0567C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16">
            <a:extLst>
              <a:ext uri="{FF2B5EF4-FFF2-40B4-BE49-F238E27FC236}">
                <a16:creationId xmlns:a16="http://schemas.microsoft.com/office/drawing/2014/main" id="{755D2D07-1820-4754-B802-65F22D0EB7F9}"/>
              </a:ext>
            </a:extLst>
          </p:cNvPr>
          <p:cNvSpPr txBox="1"/>
          <p:nvPr/>
        </p:nvSpPr>
        <p:spPr>
          <a:xfrm>
            <a:off x="5485358" y="1934396"/>
            <a:ext cx="1097280" cy="300082"/>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92859" fontAlgn="base">
              <a:spcBef>
                <a:spcPct val="0"/>
              </a:spcBef>
              <a:spcAft>
                <a:spcPct val="0"/>
              </a:spcAft>
            </a:pPr>
            <a:r>
              <a:rPr lang="en-US" sz="650" b="1">
                <a:ea typeface="ＭＳ Ｐゴシック"/>
              </a:rPr>
              <a:t>ERP Training Lead</a:t>
            </a:r>
            <a:endParaRPr lang="en-US" sz="650">
              <a:ea typeface="ＭＳ Ｐゴシック"/>
            </a:endParaRPr>
          </a:p>
          <a:p>
            <a:pPr algn="ctr" defTabSz="192859" fontAlgn="base">
              <a:spcBef>
                <a:spcPct val="0"/>
              </a:spcBef>
              <a:spcAft>
                <a:spcPct val="0"/>
              </a:spcAft>
            </a:pPr>
            <a:r>
              <a:rPr lang="en-US" sz="650">
                <a:ea typeface="ＭＳ Ｐゴシック"/>
              </a:rPr>
              <a:t>Reviews content for internal approval</a:t>
            </a:r>
            <a:endParaRPr lang="en-US" sz="650">
              <a:ea typeface="ＭＳ Ｐゴシック"/>
              <a:cs typeface="Arial"/>
            </a:endParaRPr>
          </a:p>
        </p:txBody>
      </p:sp>
      <p:pic>
        <p:nvPicPr>
          <p:cNvPr id="34" name="Picture 5" descr="C:\Users\sadean\Pictures\Style 1541\Avatars\433930.PNG">
            <a:extLst>
              <a:ext uri="{FF2B5EF4-FFF2-40B4-BE49-F238E27FC236}">
                <a16:creationId xmlns:a16="http://schemas.microsoft.com/office/drawing/2014/main" id="{063EC1E7-28F6-47F6-80B2-BD3F557D15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400" y="1504650"/>
            <a:ext cx="401193" cy="401193"/>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descr="Star with solid fill">
            <a:extLst>
              <a:ext uri="{FF2B5EF4-FFF2-40B4-BE49-F238E27FC236}">
                <a16:creationId xmlns:a16="http://schemas.microsoft.com/office/drawing/2014/main" id="{6264150A-C0C9-4C6A-88AD-5921D59479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33996" y="1762650"/>
            <a:ext cx="69920" cy="69920"/>
          </a:xfrm>
          <a:prstGeom prst="rect">
            <a:avLst/>
          </a:prstGeom>
        </p:spPr>
      </p:pic>
    </p:spTree>
    <p:extLst>
      <p:ext uri="{BB962C8B-B14F-4D97-AF65-F5344CB8AC3E}">
        <p14:creationId xmlns:p14="http://schemas.microsoft.com/office/powerpoint/2010/main" val="17152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0F28-6D0E-4ABF-944A-1E3735811B95}"/>
              </a:ext>
            </a:extLst>
          </p:cNvPr>
          <p:cNvSpPr>
            <a:spLocks noGrp="1"/>
          </p:cNvSpPr>
          <p:nvPr>
            <p:ph type="title"/>
          </p:nvPr>
        </p:nvSpPr>
        <p:spPr>
          <a:xfrm>
            <a:off x="412623" y="209550"/>
            <a:ext cx="8318754" cy="483972"/>
          </a:xfrm>
        </p:spPr>
        <p:txBody>
          <a:bodyPr/>
          <a:lstStyle/>
          <a:p>
            <a:r>
              <a:rPr lang="en-US"/>
              <a:t>New Knowledge Article Update (1 of X)</a:t>
            </a:r>
            <a:br>
              <a:rPr lang="en-US" sz="900"/>
            </a:br>
            <a:r>
              <a:rPr lang="en-US" sz="900"/>
              <a:t> Listed below are the business process requiring brand new knowledge articles.</a:t>
            </a:r>
          </a:p>
        </p:txBody>
      </p:sp>
      <p:sp>
        <p:nvSpPr>
          <p:cNvPr id="5" name="Slide Number Placeholder 4">
            <a:extLst>
              <a:ext uri="{FF2B5EF4-FFF2-40B4-BE49-F238E27FC236}">
                <a16:creationId xmlns:a16="http://schemas.microsoft.com/office/drawing/2014/main" id="{AA38A8EA-0CF6-470D-8152-1B2BA6545104}"/>
              </a:ext>
            </a:extLst>
          </p:cNvPr>
          <p:cNvSpPr>
            <a:spLocks noGrp="1"/>
          </p:cNvSpPr>
          <p:nvPr>
            <p:ph type="sldNum" sz="quarter" idx="12"/>
          </p:nvPr>
        </p:nvSpPr>
        <p:spPr/>
        <p:txBody>
          <a:bodyPr/>
          <a:lstStyle/>
          <a:p>
            <a:fld id="{B58DE5F1-E0F9-4CCA-92B7-7A6FC4DFEE14}" type="slidenum">
              <a:rPr lang="en-US" smtClean="0"/>
              <a:t>7</a:t>
            </a:fld>
            <a:endParaRPr lang="en-US"/>
          </a:p>
        </p:txBody>
      </p:sp>
      <p:graphicFrame>
        <p:nvGraphicFramePr>
          <p:cNvPr id="7" name="Table 2">
            <a:extLst>
              <a:ext uri="{FF2B5EF4-FFF2-40B4-BE49-F238E27FC236}">
                <a16:creationId xmlns:a16="http://schemas.microsoft.com/office/drawing/2014/main" id="{6035BBF2-3D78-4663-9D68-11A22FC4B9F3}"/>
              </a:ext>
            </a:extLst>
          </p:cNvPr>
          <p:cNvGraphicFramePr>
            <a:graphicFrameLocks noGrp="1"/>
          </p:cNvGraphicFramePr>
          <p:nvPr>
            <p:extLst>
              <p:ext uri="{D42A27DB-BD31-4B8C-83A1-F6EECF244321}">
                <p14:modId xmlns:p14="http://schemas.microsoft.com/office/powerpoint/2010/main" val="3629375484"/>
              </p:ext>
            </p:extLst>
          </p:nvPr>
        </p:nvGraphicFramePr>
        <p:xfrm>
          <a:off x="190498" y="727812"/>
          <a:ext cx="8763004" cy="4044376"/>
        </p:xfrm>
        <a:graphic>
          <a:graphicData uri="http://schemas.openxmlformats.org/drawingml/2006/table">
            <a:tbl>
              <a:tblPr firstRow="1" bandRow="1">
                <a:tableStyleId>{793D81CF-94F2-401A-BA57-92F5A7B2D0C5}</a:tableStyleId>
              </a:tblPr>
              <a:tblGrid>
                <a:gridCol w="263611">
                  <a:extLst>
                    <a:ext uri="{9D8B030D-6E8A-4147-A177-3AD203B41FA5}">
                      <a16:colId xmlns:a16="http://schemas.microsoft.com/office/drawing/2014/main" val="459645554"/>
                    </a:ext>
                  </a:extLst>
                </a:gridCol>
                <a:gridCol w="3631056">
                  <a:extLst>
                    <a:ext uri="{9D8B030D-6E8A-4147-A177-3AD203B41FA5}">
                      <a16:colId xmlns:a16="http://schemas.microsoft.com/office/drawing/2014/main" val="1824996673"/>
                    </a:ext>
                  </a:extLst>
                </a:gridCol>
                <a:gridCol w="1454492">
                  <a:extLst>
                    <a:ext uri="{9D8B030D-6E8A-4147-A177-3AD203B41FA5}">
                      <a16:colId xmlns:a16="http://schemas.microsoft.com/office/drawing/2014/main" val="3118602209"/>
                    </a:ext>
                  </a:extLst>
                </a:gridCol>
                <a:gridCol w="1118328">
                  <a:extLst>
                    <a:ext uri="{9D8B030D-6E8A-4147-A177-3AD203B41FA5}">
                      <a16:colId xmlns:a16="http://schemas.microsoft.com/office/drawing/2014/main" val="957105630"/>
                    </a:ext>
                  </a:extLst>
                </a:gridCol>
                <a:gridCol w="712092">
                  <a:extLst>
                    <a:ext uri="{9D8B030D-6E8A-4147-A177-3AD203B41FA5}">
                      <a16:colId xmlns:a16="http://schemas.microsoft.com/office/drawing/2014/main" val="2020987177"/>
                    </a:ext>
                  </a:extLst>
                </a:gridCol>
                <a:gridCol w="894978">
                  <a:extLst>
                    <a:ext uri="{9D8B030D-6E8A-4147-A177-3AD203B41FA5}">
                      <a16:colId xmlns:a16="http://schemas.microsoft.com/office/drawing/2014/main" val="3536658830"/>
                    </a:ext>
                  </a:extLst>
                </a:gridCol>
                <a:gridCol w="688447">
                  <a:extLst>
                    <a:ext uri="{9D8B030D-6E8A-4147-A177-3AD203B41FA5}">
                      <a16:colId xmlns:a16="http://schemas.microsoft.com/office/drawing/2014/main" val="3092600033"/>
                    </a:ext>
                  </a:extLst>
                </a:gridCol>
              </a:tblGrid>
              <a:tr h="288884">
                <a:tc rowSpan="14">
                  <a:txBody>
                    <a:bodyPr/>
                    <a:lstStyle/>
                    <a:p>
                      <a:pPr algn="l"/>
                      <a:endParaRPr lang="en-US" sz="1000"/>
                    </a:p>
                  </a:txBody>
                  <a:tcPr marL="68700" marR="68700" anchor="ctr">
                    <a:solidFill>
                      <a:srgbClr val="00ABC8"/>
                    </a:solidFill>
                  </a:tcPr>
                </a:tc>
                <a:tc>
                  <a:txBody>
                    <a:bodyPr/>
                    <a:lstStyle/>
                    <a:p>
                      <a:pPr algn="l"/>
                      <a:r>
                        <a:rPr lang="en-US" sz="1000"/>
                        <a:t>Business Process</a:t>
                      </a:r>
                    </a:p>
                  </a:txBody>
                  <a:tcPr marL="68700" marR="68700" anchor="ctr">
                    <a:solidFill>
                      <a:srgbClr val="00ABC8"/>
                    </a:solidFill>
                  </a:tcPr>
                </a:tc>
                <a:tc>
                  <a:txBody>
                    <a:bodyPr/>
                    <a:lstStyle/>
                    <a:p>
                      <a:pPr algn="l"/>
                      <a:r>
                        <a:rPr lang="en-US" sz="1000"/>
                        <a:t>Target Audience</a:t>
                      </a:r>
                    </a:p>
                  </a:txBody>
                  <a:tcPr marL="68700" marR="68700" anchor="ctr">
                    <a:solidFill>
                      <a:srgbClr val="00ABC8"/>
                    </a:solidFill>
                  </a:tcPr>
                </a:tc>
                <a:tc>
                  <a:txBody>
                    <a:bodyPr/>
                    <a:lstStyle/>
                    <a:p>
                      <a:pPr algn="l"/>
                      <a:r>
                        <a:rPr lang="en-US" sz="1000"/>
                        <a:t>Assignee </a:t>
                      </a:r>
                    </a:p>
                  </a:txBody>
                  <a:tcPr marL="68700" marR="68700" anchor="ctr">
                    <a:solidFill>
                      <a:srgbClr val="00ABC8"/>
                    </a:solidFill>
                  </a:tcPr>
                </a:tc>
                <a:tc>
                  <a:txBody>
                    <a:bodyPr/>
                    <a:lstStyle/>
                    <a:p>
                      <a:pPr algn="ctr"/>
                      <a:r>
                        <a:rPr lang="en-US" sz="1000"/>
                        <a:t>Approver</a:t>
                      </a:r>
                    </a:p>
                  </a:txBody>
                  <a:tcPr marL="68700" marR="68700" anchor="ctr">
                    <a:solidFill>
                      <a:srgbClr val="00ABC8"/>
                    </a:solidFill>
                  </a:tcPr>
                </a:tc>
                <a:tc>
                  <a:txBody>
                    <a:bodyPr/>
                    <a:lstStyle/>
                    <a:p>
                      <a:pPr algn="l"/>
                      <a:r>
                        <a:rPr lang="en-US" sz="1000"/>
                        <a:t>Start Date</a:t>
                      </a:r>
                    </a:p>
                  </a:txBody>
                  <a:tcPr marL="68700" marR="68700" anchor="ctr">
                    <a:solidFill>
                      <a:srgbClr val="00ABC8"/>
                    </a:solidFill>
                  </a:tcPr>
                </a:tc>
                <a:tc>
                  <a:txBody>
                    <a:bodyPr/>
                    <a:lstStyle/>
                    <a:p>
                      <a:pPr algn="l"/>
                      <a:r>
                        <a:rPr lang="en-US" sz="1000"/>
                        <a:t>Due Date</a:t>
                      </a:r>
                    </a:p>
                  </a:txBody>
                  <a:tcPr marL="68700" marR="68700" anchor="ctr">
                    <a:solidFill>
                      <a:srgbClr val="00ABC8"/>
                    </a:solidFill>
                  </a:tcPr>
                </a:tc>
                <a:extLst>
                  <a:ext uri="{0D108BD9-81ED-4DB2-BD59-A6C34878D82A}">
                    <a16:rowId xmlns:a16="http://schemas.microsoft.com/office/drawing/2014/main" val="24782541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Workday 101: General Navigation </a:t>
                      </a:r>
                    </a:p>
                  </a:txBody>
                  <a:tcPr marL="137160" marR="9525" marT="9525" marB="0" anchor="ctr"/>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All Workday Users</a:t>
                      </a:r>
                    </a:p>
                  </a:txBody>
                  <a:tcPr marL="9525" marR="9525" marT="9525" marB="0" anchor="ctr"/>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John Doe</a:t>
                      </a:r>
                    </a:p>
                  </a:txBody>
                  <a:tcPr marL="9525" marR="9525" marT="9525" marB="0" anchor="ctr"/>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Jane Doe</a:t>
                      </a:r>
                    </a:p>
                  </a:txBody>
                  <a:tcPr marL="9525" marR="9525" marT="9525" marB="0" anchor="ctr"/>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3/1</a:t>
                      </a:r>
                    </a:p>
                  </a:txBody>
                  <a:tcPr marL="68700" marR="68700" anchor="ctr"/>
                </a:tc>
                <a:tc>
                  <a:txBody>
                    <a:bodyPr/>
                    <a:lstStyle/>
                    <a:p>
                      <a:pPr marL="0" algn="l" defTabSz="685800" rtl="0" eaLnBrk="1" fontAlgn="b" latinLnBrk="0" hangingPunct="1"/>
                      <a:r>
                        <a:rPr lang="en-US" sz="900" b="0" i="0" u="none" strike="noStrike" kern="1200">
                          <a:solidFill>
                            <a:schemeClr val="tx1"/>
                          </a:solidFill>
                          <a:effectLst/>
                          <a:latin typeface="+mn-lt"/>
                          <a:ea typeface="+mn-ea"/>
                          <a:cs typeface="+mn-cs"/>
                        </a:rPr>
                        <a:t>4/15</a:t>
                      </a:r>
                    </a:p>
                  </a:txBody>
                  <a:tcPr marL="68700" marR="68700" anchor="ctr"/>
                </a:tc>
                <a:extLst>
                  <a:ext uri="{0D108BD9-81ED-4DB2-BD59-A6C34878D82A}">
                    <a16:rowId xmlns:a16="http://schemas.microsoft.com/office/drawing/2014/main" val="184160315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404948412"/>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160390940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122392659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62382476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183174042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228030184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50469439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547440234"/>
                  </a:ext>
                </a:extLst>
              </a:tr>
              <a:tr h="288884">
                <a:tc vMerge="1">
                  <a:txBody>
                    <a:bodyPr/>
                    <a:lstStyle/>
                    <a:p>
                      <a:pPr algn="l" fontAlgn="b"/>
                      <a:endParaRPr lang="en-US" sz="900" b="0" i="0" u="none" strike="noStrike">
                        <a:solidFill>
                          <a:srgbClr val="9C0006"/>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471899339"/>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3290639983"/>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347394636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137160"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algn="l" fontAlgn="b"/>
                      <a:endParaRPr lang="en-US" sz="900" b="0" i="0" u="none" strike="noStrike">
                        <a:solidFill>
                          <a:schemeClr val="tx1"/>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chemeClr val="tx1"/>
                        </a:solidFill>
                        <a:effectLst/>
                        <a:latin typeface="+mn-lt"/>
                        <a:ea typeface="+mn-ea"/>
                        <a:cs typeface="+mn-cs"/>
                      </a:endParaRPr>
                    </a:p>
                  </a:txBody>
                  <a:tcPr marL="68700" marR="68700" anchor="ctr"/>
                </a:tc>
                <a:extLst>
                  <a:ext uri="{0D108BD9-81ED-4DB2-BD59-A6C34878D82A}">
                    <a16:rowId xmlns:a16="http://schemas.microsoft.com/office/drawing/2014/main" val="388353573"/>
                  </a:ext>
                </a:extLst>
              </a:tr>
            </a:tbl>
          </a:graphicData>
        </a:graphic>
      </p:graphicFrame>
    </p:spTree>
    <p:extLst>
      <p:ext uri="{BB962C8B-B14F-4D97-AF65-F5344CB8AC3E}">
        <p14:creationId xmlns:p14="http://schemas.microsoft.com/office/powerpoint/2010/main" val="329768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38A8EA-0CF6-470D-8152-1B2BA6545104}"/>
              </a:ext>
            </a:extLst>
          </p:cNvPr>
          <p:cNvSpPr>
            <a:spLocks noGrp="1"/>
          </p:cNvSpPr>
          <p:nvPr>
            <p:ph type="sldNum" sz="quarter" idx="12"/>
          </p:nvPr>
        </p:nvSpPr>
        <p:spPr/>
        <p:txBody>
          <a:bodyPr/>
          <a:lstStyle/>
          <a:p>
            <a:fld id="{B58DE5F1-E0F9-4CCA-92B7-7A6FC4DFEE14}" type="slidenum">
              <a:rPr lang="en-US" smtClean="0"/>
              <a:t>8</a:t>
            </a:fld>
            <a:endParaRPr lang="en-US"/>
          </a:p>
        </p:txBody>
      </p:sp>
      <p:graphicFrame>
        <p:nvGraphicFramePr>
          <p:cNvPr id="7" name="Table 2">
            <a:extLst>
              <a:ext uri="{FF2B5EF4-FFF2-40B4-BE49-F238E27FC236}">
                <a16:creationId xmlns:a16="http://schemas.microsoft.com/office/drawing/2014/main" id="{5E41CAF5-1206-4083-A2E4-18A3CAE16214}"/>
              </a:ext>
            </a:extLst>
          </p:cNvPr>
          <p:cNvGraphicFramePr>
            <a:graphicFrameLocks noGrp="1"/>
          </p:cNvGraphicFramePr>
          <p:nvPr>
            <p:extLst>
              <p:ext uri="{D42A27DB-BD31-4B8C-83A1-F6EECF244321}">
                <p14:modId xmlns:p14="http://schemas.microsoft.com/office/powerpoint/2010/main" val="1505052736"/>
              </p:ext>
            </p:extLst>
          </p:nvPr>
        </p:nvGraphicFramePr>
        <p:xfrm>
          <a:off x="190498" y="727812"/>
          <a:ext cx="8763004" cy="4044376"/>
        </p:xfrm>
        <a:graphic>
          <a:graphicData uri="http://schemas.openxmlformats.org/drawingml/2006/table">
            <a:tbl>
              <a:tblPr firstRow="1" bandRow="1">
                <a:tableStyleId>{793D81CF-94F2-401A-BA57-92F5A7B2D0C5}</a:tableStyleId>
              </a:tblPr>
              <a:tblGrid>
                <a:gridCol w="263611">
                  <a:extLst>
                    <a:ext uri="{9D8B030D-6E8A-4147-A177-3AD203B41FA5}">
                      <a16:colId xmlns:a16="http://schemas.microsoft.com/office/drawing/2014/main" val="459645554"/>
                    </a:ext>
                  </a:extLst>
                </a:gridCol>
                <a:gridCol w="3631056">
                  <a:extLst>
                    <a:ext uri="{9D8B030D-6E8A-4147-A177-3AD203B41FA5}">
                      <a16:colId xmlns:a16="http://schemas.microsoft.com/office/drawing/2014/main" val="1824996673"/>
                    </a:ext>
                  </a:extLst>
                </a:gridCol>
                <a:gridCol w="1454492">
                  <a:extLst>
                    <a:ext uri="{9D8B030D-6E8A-4147-A177-3AD203B41FA5}">
                      <a16:colId xmlns:a16="http://schemas.microsoft.com/office/drawing/2014/main" val="3118602209"/>
                    </a:ext>
                  </a:extLst>
                </a:gridCol>
                <a:gridCol w="1118328">
                  <a:extLst>
                    <a:ext uri="{9D8B030D-6E8A-4147-A177-3AD203B41FA5}">
                      <a16:colId xmlns:a16="http://schemas.microsoft.com/office/drawing/2014/main" val="957105630"/>
                    </a:ext>
                  </a:extLst>
                </a:gridCol>
                <a:gridCol w="712092">
                  <a:extLst>
                    <a:ext uri="{9D8B030D-6E8A-4147-A177-3AD203B41FA5}">
                      <a16:colId xmlns:a16="http://schemas.microsoft.com/office/drawing/2014/main" val="2020987177"/>
                    </a:ext>
                  </a:extLst>
                </a:gridCol>
                <a:gridCol w="894978">
                  <a:extLst>
                    <a:ext uri="{9D8B030D-6E8A-4147-A177-3AD203B41FA5}">
                      <a16:colId xmlns:a16="http://schemas.microsoft.com/office/drawing/2014/main" val="3536658830"/>
                    </a:ext>
                  </a:extLst>
                </a:gridCol>
                <a:gridCol w="688447">
                  <a:extLst>
                    <a:ext uri="{9D8B030D-6E8A-4147-A177-3AD203B41FA5}">
                      <a16:colId xmlns:a16="http://schemas.microsoft.com/office/drawing/2014/main" val="3092600033"/>
                    </a:ext>
                  </a:extLst>
                </a:gridCol>
              </a:tblGrid>
              <a:tr h="288884">
                <a:tc rowSpan="14">
                  <a:txBody>
                    <a:bodyPr/>
                    <a:lstStyle/>
                    <a:p>
                      <a:pPr algn="l"/>
                      <a:endParaRPr lang="en-US" sz="1000"/>
                    </a:p>
                  </a:txBody>
                  <a:tcPr marL="68700" marR="68700" anchor="ctr">
                    <a:solidFill>
                      <a:srgbClr val="0091DA"/>
                    </a:solidFill>
                  </a:tcPr>
                </a:tc>
                <a:tc>
                  <a:txBody>
                    <a:bodyPr/>
                    <a:lstStyle/>
                    <a:p>
                      <a:pPr algn="l"/>
                      <a:r>
                        <a:rPr lang="en-US" sz="1000"/>
                        <a:t>Business Process</a:t>
                      </a:r>
                    </a:p>
                  </a:txBody>
                  <a:tcPr marL="68700" marR="68700" anchor="ctr">
                    <a:solidFill>
                      <a:srgbClr val="0091DA"/>
                    </a:solidFill>
                  </a:tcPr>
                </a:tc>
                <a:tc>
                  <a:txBody>
                    <a:bodyPr/>
                    <a:lstStyle/>
                    <a:p>
                      <a:pPr algn="l"/>
                      <a:r>
                        <a:rPr lang="en-US" sz="1000"/>
                        <a:t>Target Audience</a:t>
                      </a:r>
                    </a:p>
                  </a:txBody>
                  <a:tcPr marL="68700" marR="68700" anchor="ctr">
                    <a:solidFill>
                      <a:srgbClr val="0091DA"/>
                    </a:solidFill>
                  </a:tcPr>
                </a:tc>
                <a:tc>
                  <a:txBody>
                    <a:bodyPr/>
                    <a:lstStyle/>
                    <a:p>
                      <a:pPr algn="l"/>
                      <a:r>
                        <a:rPr lang="en-US" sz="1000"/>
                        <a:t>Assignee </a:t>
                      </a:r>
                    </a:p>
                  </a:txBody>
                  <a:tcPr marL="68700" marR="68700" anchor="ctr">
                    <a:solidFill>
                      <a:srgbClr val="0091DA"/>
                    </a:solidFill>
                  </a:tcPr>
                </a:tc>
                <a:tc>
                  <a:txBody>
                    <a:bodyPr/>
                    <a:lstStyle/>
                    <a:p>
                      <a:pPr algn="ctr"/>
                      <a:r>
                        <a:rPr lang="en-US" sz="1000"/>
                        <a:t>Approver</a:t>
                      </a:r>
                    </a:p>
                  </a:txBody>
                  <a:tcPr marL="68700" marR="68700" anchor="ctr">
                    <a:solidFill>
                      <a:srgbClr val="0091DA"/>
                    </a:solidFill>
                  </a:tcPr>
                </a:tc>
                <a:tc>
                  <a:txBody>
                    <a:bodyPr/>
                    <a:lstStyle/>
                    <a:p>
                      <a:pPr algn="l"/>
                      <a:r>
                        <a:rPr lang="en-US" sz="1000"/>
                        <a:t>Start Date</a:t>
                      </a:r>
                    </a:p>
                  </a:txBody>
                  <a:tcPr marL="68700" marR="68700" anchor="ctr">
                    <a:solidFill>
                      <a:srgbClr val="0091DA"/>
                    </a:solidFill>
                  </a:tcPr>
                </a:tc>
                <a:tc>
                  <a:txBody>
                    <a:bodyPr/>
                    <a:lstStyle/>
                    <a:p>
                      <a:pPr algn="l"/>
                      <a:r>
                        <a:rPr lang="en-US" sz="1000"/>
                        <a:t>Due Date</a:t>
                      </a:r>
                    </a:p>
                  </a:txBody>
                  <a:tcPr marL="68700" marR="68700" anchor="ctr">
                    <a:solidFill>
                      <a:srgbClr val="0091DA"/>
                    </a:solidFill>
                  </a:tcPr>
                </a:tc>
                <a:extLst>
                  <a:ext uri="{0D108BD9-81ED-4DB2-BD59-A6C34878D82A}">
                    <a16:rowId xmlns:a16="http://schemas.microsoft.com/office/drawing/2014/main" val="24782541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b="0" i="0" u="none" strike="noStrike">
                          <a:solidFill>
                            <a:schemeClr val="tx1"/>
                          </a:solidFill>
                          <a:effectLst/>
                          <a:latin typeface="+mn-lt"/>
                        </a:rPr>
                        <a:t>Workday 101: General Navigation </a:t>
                      </a:r>
                    </a:p>
                  </a:txBody>
                  <a:tcPr marL="137160" marR="9525" marT="9525" marB="0" anchor="ctr"/>
                </a:tc>
                <a:tc>
                  <a:txBody>
                    <a:bodyPr/>
                    <a:lstStyle/>
                    <a:p>
                      <a:pPr algn="l" fontAlgn="b"/>
                      <a:r>
                        <a:rPr lang="en-US" sz="900" b="0" i="0" u="none" strike="noStrike">
                          <a:solidFill>
                            <a:schemeClr val="tx1"/>
                          </a:solidFill>
                          <a:effectLst/>
                          <a:latin typeface="+mn-lt"/>
                        </a:rPr>
                        <a:t>All Workday Users</a:t>
                      </a:r>
                    </a:p>
                  </a:txBody>
                  <a:tcPr marL="9525" marR="9525" marT="9525" marB="0" anchor="ctr"/>
                </a:tc>
                <a:tc>
                  <a:txBody>
                    <a:bodyPr/>
                    <a:lstStyle/>
                    <a:p>
                      <a:pPr algn="l" fontAlgn="b"/>
                      <a:r>
                        <a:rPr lang="en-US" sz="900" b="0" i="0" u="none" strike="noStrike">
                          <a:solidFill>
                            <a:schemeClr val="tx1"/>
                          </a:solidFill>
                          <a:effectLst/>
                          <a:latin typeface="+mn-lt"/>
                        </a:rPr>
                        <a:t>John Doe</a:t>
                      </a:r>
                    </a:p>
                  </a:txBody>
                  <a:tcPr marL="9525" marR="9525" marT="9525" marB="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Jane Doe</a:t>
                      </a:r>
                    </a:p>
                  </a:txBody>
                  <a:tcPr marL="9525" marR="9525" marT="9525" marB="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3/1</a:t>
                      </a:r>
                    </a:p>
                  </a:txBody>
                  <a:tcPr marL="68700" marR="6870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4/15</a:t>
                      </a:r>
                    </a:p>
                  </a:txBody>
                  <a:tcPr marL="68700" marR="68700" anchor="ctr"/>
                </a:tc>
                <a:extLst>
                  <a:ext uri="{0D108BD9-81ED-4DB2-BD59-A6C34878D82A}">
                    <a16:rowId xmlns:a16="http://schemas.microsoft.com/office/drawing/2014/main" val="184160315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404948412"/>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60390940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22392659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62382476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83174042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228030184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50469439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547440234"/>
                  </a:ext>
                </a:extLst>
              </a:tr>
              <a:tr h="288884">
                <a:tc vMerge="1">
                  <a:txBody>
                    <a:bodyPr/>
                    <a:lstStyle/>
                    <a:p>
                      <a:pPr algn="l" fontAlgn="b"/>
                      <a:endParaRPr lang="en-US" sz="900" b="0" i="0" u="none" strike="noStrike">
                        <a:solidFill>
                          <a:srgbClr val="9C0006"/>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9C0006"/>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471899339"/>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290639983"/>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47394636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algn="l" fontAlgn="b"/>
                      <a:endParaRPr lang="en-US" sz="900" b="0" i="0" u="none" strike="noStrike">
                        <a:solidFill>
                          <a:srgbClr val="000000"/>
                        </a:solidFill>
                        <a:effectLst/>
                        <a:latin typeface="+mn-lt"/>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88353573"/>
                  </a:ext>
                </a:extLst>
              </a:tr>
            </a:tbl>
          </a:graphicData>
        </a:graphic>
      </p:graphicFrame>
      <p:sp>
        <p:nvSpPr>
          <p:cNvPr id="8" name="Title 1">
            <a:extLst>
              <a:ext uri="{FF2B5EF4-FFF2-40B4-BE49-F238E27FC236}">
                <a16:creationId xmlns:a16="http://schemas.microsoft.com/office/drawing/2014/main" id="{36C16ED6-4CD4-4B09-98A3-42BAAD7CE834}"/>
              </a:ext>
            </a:extLst>
          </p:cNvPr>
          <p:cNvSpPr txBox="1">
            <a:spLocks/>
          </p:cNvSpPr>
          <p:nvPr/>
        </p:nvSpPr>
        <p:spPr>
          <a:xfrm>
            <a:off x="412623" y="209550"/>
            <a:ext cx="8318754" cy="483972"/>
          </a:xfrm>
          <a:prstGeom prst="rect">
            <a:avLst/>
          </a:prstGeom>
        </p:spPr>
        <p:txBody>
          <a:bodyPr vert="horz" lIns="0" tIns="0" rIns="0" bIns="0" rtlCol="0" anchor="t" anchorCtr="0">
            <a:noAutofit/>
          </a:bodyPr>
          <a:lstStyle>
            <a:lvl1pPr algn="l" defTabSz="685800" rtl="0" eaLnBrk="1" latinLnBrk="0" hangingPunct="1">
              <a:lnSpc>
                <a:spcPct val="100000"/>
              </a:lnSpc>
              <a:spcBef>
                <a:spcPct val="0"/>
              </a:spcBef>
              <a:buNone/>
              <a:defRPr sz="1800" b="1" kern="1200">
                <a:solidFill>
                  <a:srgbClr val="002855"/>
                </a:solidFill>
                <a:latin typeface="+mj-lt"/>
                <a:ea typeface="+mj-ea"/>
                <a:cs typeface="+mj-cs"/>
              </a:defRPr>
            </a:lvl1pPr>
          </a:lstStyle>
          <a:p>
            <a:pPr>
              <a:buClrTx/>
              <a:buFontTx/>
            </a:pPr>
            <a:r>
              <a:rPr lang="en-US"/>
              <a:t>Major Knowledge Article Updates (1 of X)</a:t>
            </a:r>
            <a:br>
              <a:rPr lang="en-US" sz="900"/>
            </a:br>
            <a:r>
              <a:rPr lang="en-US" sz="900"/>
              <a:t> Listed below are the business process knowledge articles requiring major updates to be completed.</a:t>
            </a:r>
          </a:p>
        </p:txBody>
      </p:sp>
    </p:spTree>
    <p:extLst>
      <p:ext uri="{BB962C8B-B14F-4D97-AF65-F5344CB8AC3E}">
        <p14:creationId xmlns:p14="http://schemas.microsoft.com/office/powerpoint/2010/main" val="327831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38A8EA-0CF6-470D-8152-1B2BA6545104}"/>
              </a:ext>
            </a:extLst>
          </p:cNvPr>
          <p:cNvSpPr>
            <a:spLocks noGrp="1"/>
          </p:cNvSpPr>
          <p:nvPr>
            <p:ph type="sldNum" sz="quarter" idx="12"/>
          </p:nvPr>
        </p:nvSpPr>
        <p:spPr/>
        <p:txBody>
          <a:bodyPr/>
          <a:lstStyle/>
          <a:p>
            <a:fld id="{B58DE5F1-E0F9-4CCA-92B7-7A6FC4DFEE14}" type="slidenum">
              <a:rPr lang="en-US" smtClean="0"/>
              <a:t>9</a:t>
            </a:fld>
            <a:endParaRPr lang="en-US"/>
          </a:p>
        </p:txBody>
      </p:sp>
      <p:graphicFrame>
        <p:nvGraphicFramePr>
          <p:cNvPr id="7" name="Table 2">
            <a:extLst>
              <a:ext uri="{FF2B5EF4-FFF2-40B4-BE49-F238E27FC236}">
                <a16:creationId xmlns:a16="http://schemas.microsoft.com/office/drawing/2014/main" id="{7046212F-E195-4B7C-81A3-0AECAA95887B}"/>
              </a:ext>
            </a:extLst>
          </p:cNvPr>
          <p:cNvGraphicFramePr>
            <a:graphicFrameLocks noGrp="1"/>
          </p:cNvGraphicFramePr>
          <p:nvPr>
            <p:extLst>
              <p:ext uri="{D42A27DB-BD31-4B8C-83A1-F6EECF244321}">
                <p14:modId xmlns:p14="http://schemas.microsoft.com/office/powerpoint/2010/main" val="106755483"/>
              </p:ext>
            </p:extLst>
          </p:nvPr>
        </p:nvGraphicFramePr>
        <p:xfrm>
          <a:off x="190498" y="727812"/>
          <a:ext cx="8763004" cy="4044376"/>
        </p:xfrm>
        <a:graphic>
          <a:graphicData uri="http://schemas.openxmlformats.org/drawingml/2006/table">
            <a:tbl>
              <a:tblPr firstRow="1" bandRow="1">
                <a:tableStyleId>{793D81CF-94F2-401A-BA57-92F5A7B2D0C5}</a:tableStyleId>
              </a:tblPr>
              <a:tblGrid>
                <a:gridCol w="263611">
                  <a:extLst>
                    <a:ext uri="{9D8B030D-6E8A-4147-A177-3AD203B41FA5}">
                      <a16:colId xmlns:a16="http://schemas.microsoft.com/office/drawing/2014/main" val="459645554"/>
                    </a:ext>
                  </a:extLst>
                </a:gridCol>
                <a:gridCol w="3631056">
                  <a:extLst>
                    <a:ext uri="{9D8B030D-6E8A-4147-A177-3AD203B41FA5}">
                      <a16:colId xmlns:a16="http://schemas.microsoft.com/office/drawing/2014/main" val="1824996673"/>
                    </a:ext>
                  </a:extLst>
                </a:gridCol>
                <a:gridCol w="1454492">
                  <a:extLst>
                    <a:ext uri="{9D8B030D-6E8A-4147-A177-3AD203B41FA5}">
                      <a16:colId xmlns:a16="http://schemas.microsoft.com/office/drawing/2014/main" val="3118602209"/>
                    </a:ext>
                  </a:extLst>
                </a:gridCol>
                <a:gridCol w="1118328">
                  <a:extLst>
                    <a:ext uri="{9D8B030D-6E8A-4147-A177-3AD203B41FA5}">
                      <a16:colId xmlns:a16="http://schemas.microsoft.com/office/drawing/2014/main" val="957105630"/>
                    </a:ext>
                  </a:extLst>
                </a:gridCol>
                <a:gridCol w="712092">
                  <a:extLst>
                    <a:ext uri="{9D8B030D-6E8A-4147-A177-3AD203B41FA5}">
                      <a16:colId xmlns:a16="http://schemas.microsoft.com/office/drawing/2014/main" val="2020987177"/>
                    </a:ext>
                  </a:extLst>
                </a:gridCol>
                <a:gridCol w="894978">
                  <a:extLst>
                    <a:ext uri="{9D8B030D-6E8A-4147-A177-3AD203B41FA5}">
                      <a16:colId xmlns:a16="http://schemas.microsoft.com/office/drawing/2014/main" val="3536658830"/>
                    </a:ext>
                  </a:extLst>
                </a:gridCol>
                <a:gridCol w="688447">
                  <a:extLst>
                    <a:ext uri="{9D8B030D-6E8A-4147-A177-3AD203B41FA5}">
                      <a16:colId xmlns:a16="http://schemas.microsoft.com/office/drawing/2014/main" val="3092600033"/>
                    </a:ext>
                  </a:extLst>
                </a:gridCol>
              </a:tblGrid>
              <a:tr h="288884">
                <a:tc rowSpan="14">
                  <a:txBody>
                    <a:bodyPr/>
                    <a:lstStyle/>
                    <a:p>
                      <a:pPr algn="l"/>
                      <a:endParaRPr lang="en-US" sz="1000"/>
                    </a:p>
                  </a:txBody>
                  <a:tcPr marL="68700" marR="68700" anchor="ctr">
                    <a:solidFill>
                      <a:srgbClr val="0BA1AC"/>
                    </a:solidFill>
                  </a:tcPr>
                </a:tc>
                <a:tc>
                  <a:txBody>
                    <a:bodyPr/>
                    <a:lstStyle/>
                    <a:p>
                      <a:pPr algn="l"/>
                      <a:r>
                        <a:rPr lang="en-US" sz="1000"/>
                        <a:t>Business Process</a:t>
                      </a:r>
                    </a:p>
                  </a:txBody>
                  <a:tcPr marL="68700" marR="68700" anchor="ctr">
                    <a:solidFill>
                      <a:srgbClr val="0BA1AC"/>
                    </a:solidFill>
                  </a:tcPr>
                </a:tc>
                <a:tc>
                  <a:txBody>
                    <a:bodyPr/>
                    <a:lstStyle/>
                    <a:p>
                      <a:pPr algn="l"/>
                      <a:r>
                        <a:rPr lang="en-US" sz="1000"/>
                        <a:t>Target Audience</a:t>
                      </a:r>
                    </a:p>
                  </a:txBody>
                  <a:tcPr marL="68700" marR="68700" anchor="ctr">
                    <a:solidFill>
                      <a:srgbClr val="0BA1AC"/>
                    </a:solidFill>
                  </a:tcPr>
                </a:tc>
                <a:tc>
                  <a:txBody>
                    <a:bodyPr/>
                    <a:lstStyle/>
                    <a:p>
                      <a:pPr algn="l"/>
                      <a:r>
                        <a:rPr lang="en-US" sz="1000"/>
                        <a:t>Assignee </a:t>
                      </a:r>
                    </a:p>
                  </a:txBody>
                  <a:tcPr marL="68700" marR="68700" anchor="ctr">
                    <a:solidFill>
                      <a:srgbClr val="0BA1AC"/>
                    </a:solidFill>
                  </a:tcPr>
                </a:tc>
                <a:tc>
                  <a:txBody>
                    <a:bodyPr/>
                    <a:lstStyle/>
                    <a:p>
                      <a:pPr algn="ctr"/>
                      <a:r>
                        <a:rPr lang="en-US" sz="1000"/>
                        <a:t>Approver</a:t>
                      </a:r>
                    </a:p>
                  </a:txBody>
                  <a:tcPr marL="68700" marR="68700" anchor="ctr">
                    <a:solidFill>
                      <a:srgbClr val="0BA1AC"/>
                    </a:solidFill>
                  </a:tcPr>
                </a:tc>
                <a:tc>
                  <a:txBody>
                    <a:bodyPr/>
                    <a:lstStyle/>
                    <a:p>
                      <a:pPr algn="l"/>
                      <a:r>
                        <a:rPr lang="en-US" sz="1000"/>
                        <a:t>Start Date</a:t>
                      </a:r>
                    </a:p>
                  </a:txBody>
                  <a:tcPr marL="68700" marR="68700" anchor="ctr">
                    <a:solidFill>
                      <a:srgbClr val="0BA1AC"/>
                    </a:solidFill>
                  </a:tcPr>
                </a:tc>
                <a:tc>
                  <a:txBody>
                    <a:bodyPr/>
                    <a:lstStyle/>
                    <a:p>
                      <a:pPr algn="l"/>
                      <a:r>
                        <a:rPr lang="en-US" sz="1000"/>
                        <a:t>Due Date</a:t>
                      </a:r>
                    </a:p>
                  </a:txBody>
                  <a:tcPr marL="68700" marR="68700" anchor="ctr">
                    <a:solidFill>
                      <a:srgbClr val="0BA1AC"/>
                    </a:solidFill>
                  </a:tcPr>
                </a:tc>
                <a:extLst>
                  <a:ext uri="{0D108BD9-81ED-4DB2-BD59-A6C34878D82A}">
                    <a16:rowId xmlns:a16="http://schemas.microsoft.com/office/drawing/2014/main" val="24782541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b="0" i="0" u="none" strike="noStrike">
                          <a:solidFill>
                            <a:schemeClr val="tx1"/>
                          </a:solidFill>
                          <a:effectLst/>
                          <a:latin typeface="+mn-lt"/>
                        </a:rPr>
                        <a:t>Workday 101: General Navigation </a:t>
                      </a:r>
                    </a:p>
                  </a:txBody>
                  <a:tcPr marL="137160" marR="9525" marT="9525" marB="0" anchor="ctr"/>
                </a:tc>
                <a:tc>
                  <a:txBody>
                    <a:bodyPr/>
                    <a:lstStyle/>
                    <a:p>
                      <a:pPr algn="l" fontAlgn="b"/>
                      <a:r>
                        <a:rPr lang="en-US" sz="900" b="0" i="0" u="none" strike="noStrike">
                          <a:solidFill>
                            <a:schemeClr val="tx1"/>
                          </a:solidFill>
                          <a:effectLst/>
                          <a:latin typeface="+mn-lt"/>
                        </a:rPr>
                        <a:t>All Workday Users</a:t>
                      </a:r>
                    </a:p>
                  </a:txBody>
                  <a:tcPr marL="9525" marR="9525" marT="9525" marB="0" anchor="ctr"/>
                </a:tc>
                <a:tc>
                  <a:txBody>
                    <a:bodyPr/>
                    <a:lstStyle/>
                    <a:p>
                      <a:pPr algn="l" fontAlgn="b"/>
                      <a:r>
                        <a:rPr lang="en-US" sz="900" b="0" i="0" u="none" strike="noStrike">
                          <a:solidFill>
                            <a:schemeClr val="tx1"/>
                          </a:solidFill>
                          <a:effectLst/>
                          <a:latin typeface="+mn-lt"/>
                        </a:rPr>
                        <a:t>John Doe</a:t>
                      </a:r>
                    </a:p>
                  </a:txBody>
                  <a:tcPr marL="9525" marR="9525" marT="9525" marB="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Jane Doe</a:t>
                      </a:r>
                    </a:p>
                  </a:txBody>
                  <a:tcPr marL="9525" marR="9525" marT="9525" marB="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3/1</a:t>
                      </a:r>
                    </a:p>
                  </a:txBody>
                  <a:tcPr marL="68700" marR="68700" anchor="ctr"/>
                </a:tc>
                <a:tc>
                  <a:txBody>
                    <a:bodyPr/>
                    <a:lstStyle/>
                    <a:p>
                      <a:pPr marL="91440" algn="ctr" defTabSz="685772" rtl="0" eaLnBrk="1" fontAlgn="ctr" latinLnBrk="0" hangingPunct="1"/>
                      <a:r>
                        <a:rPr lang="en-US" sz="900" b="0" i="0" u="none" strike="noStrike" kern="1200">
                          <a:solidFill>
                            <a:schemeClr val="tx1"/>
                          </a:solidFill>
                          <a:effectLst/>
                          <a:latin typeface="+mn-lt"/>
                          <a:ea typeface="+mn-ea"/>
                          <a:cs typeface="+mn-cs"/>
                        </a:rPr>
                        <a:t>4/15</a:t>
                      </a:r>
                    </a:p>
                  </a:txBody>
                  <a:tcPr marL="68700" marR="68700" anchor="ctr"/>
                </a:tc>
                <a:extLst>
                  <a:ext uri="{0D108BD9-81ED-4DB2-BD59-A6C34878D82A}">
                    <a16:rowId xmlns:a16="http://schemas.microsoft.com/office/drawing/2014/main" val="184160315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404948412"/>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603909404"/>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22392659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62382476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183174042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2280301847"/>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50469439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547440234"/>
                  </a:ext>
                </a:extLst>
              </a:tr>
              <a:tr h="288884">
                <a:tc vMerge="1">
                  <a:txBody>
                    <a:bodyPr/>
                    <a:lstStyle/>
                    <a:p>
                      <a:pPr algn="l" fontAlgn="b"/>
                      <a:endParaRPr lang="en-US" sz="900" b="0" i="0" u="none" strike="noStrike">
                        <a:solidFill>
                          <a:srgbClr val="9C0006"/>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9C0006"/>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471899339"/>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290639983"/>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473946365"/>
                  </a:ext>
                </a:extLst>
              </a:tr>
              <a:tr h="288884">
                <a:tc v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137160"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algn="l" fontAlgn="b"/>
                      <a:endParaRPr lang="en-US" sz="900" b="0" i="0" u="none" strike="noStrike">
                        <a:solidFill>
                          <a:srgbClr val="000000"/>
                        </a:solidFill>
                        <a:effectLst/>
                        <a:latin typeface="+mn-lt"/>
                      </a:endParaRPr>
                    </a:p>
                  </a:txBody>
                  <a:tcPr marL="9525" marR="9525" marT="9525" marB="0" anchor="b"/>
                </a:tc>
                <a:tc>
                  <a:txBody>
                    <a:bodyPr/>
                    <a:lstStyle/>
                    <a:p>
                      <a:pPr marL="91440" algn="l" defTabSz="685772" rtl="0" eaLnBrk="1" fontAlgn="ctr" latinLnBrk="0" hangingPunct="1"/>
                      <a:endParaRPr lang="en-US" sz="900" b="0" i="0" u="none" strike="noStrike" kern="1200">
                        <a:solidFill>
                          <a:srgbClr val="00266A"/>
                        </a:solidFill>
                        <a:effectLst/>
                        <a:latin typeface="+mn-lt"/>
                        <a:ea typeface="+mn-ea"/>
                        <a:cs typeface="+mn-cs"/>
                      </a:endParaRPr>
                    </a:p>
                  </a:txBody>
                  <a:tcPr marL="9525" marR="9525" marT="9525" marB="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tc>
                  <a:txBody>
                    <a:bodyPr/>
                    <a:lstStyle/>
                    <a:p>
                      <a:pPr marL="91440" algn="ctr" defTabSz="685772" rtl="0" eaLnBrk="1" fontAlgn="ctr" latinLnBrk="0" hangingPunct="1"/>
                      <a:endParaRPr lang="en-US" sz="900" b="0" i="0" u="none" strike="noStrike" kern="1200">
                        <a:solidFill>
                          <a:srgbClr val="00266A"/>
                        </a:solidFill>
                        <a:effectLst/>
                        <a:latin typeface="+mn-lt"/>
                        <a:ea typeface="+mn-ea"/>
                        <a:cs typeface="+mn-cs"/>
                      </a:endParaRPr>
                    </a:p>
                  </a:txBody>
                  <a:tcPr marL="68700" marR="68700" anchor="ctr"/>
                </a:tc>
                <a:extLst>
                  <a:ext uri="{0D108BD9-81ED-4DB2-BD59-A6C34878D82A}">
                    <a16:rowId xmlns:a16="http://schemas.microsoft.com/office/drawing/2014/main" val="388353573"/>
                  </a:ext>
                </a:extLst>
              </a:tr>
            </a:tbl>
          </a:graphicData>
        </a:graphic>
      </p:graphicFrame>
      <p:sp>
        <p:nvSpPr>
          <p:cNvPr id="8" name="Title 1">
            <a:extLst>
              <a:ext uri="{FF2B5EF4-FFF2-40B4-BE49-F238E27FC236}">
                <a16:creationId xmlns:a16="http://schemas.microsoft.com/office/drawing/2014/main" id="{AAA9A539-F80F-4D3C-AF1D-3A5B3CC9C0D0}"/>
              </a:ext>
            </a:extLst>
          </p:cNvPr>
          <p:cNvSpPr txBox="1">
            <a:spLocks/>
          </p:cNvSpPr>
          <p:nvPr/>
        </p:nvSpPr>
        <p:spPr>
          <a:xfrm>
            <a:off x="412623" y="209550"/>
            <a:ext cx="8318754" cy="483972"/>
          </a:xfrm>
          <a:prstGeom prst="rect">
            <a:avLst/>
          </a:prstGeom>
        </p:spPr>
        <p:txBody>
          <a:bodyPr vert="horz" lIns="0" tIns="0" rIns="0" bIns="0" rtlCol="0" anchor="t" anchorCtr="0">
            <a:noAutofit/>
          </a:bodyPr>
          <a:lstStyle>
            <a:lvl1pPr algn="l" defTabSz="685800" rtl="0" eaLnBrk="1" latinLnBrk="0" hangingPunct="1">
              <a:lnSpc>
                <a:spcPct val="100000"/>
              </a:lnSpc>
              <a:spcBef>
                <a:spcPct val="0"/>
              </a:spcBef>
              <a:buNone/>
              <a:defRPr sz="1800" b="1" kern="1200">
                <a:solidFill>
                  <a:srgbClr val="002855"/>
                </a:solidFill>
                <a:latin typeface="+mj-lt"/>
                <a:ea typeface="+mj-ea"/>
                <a:cs typeface="+mj-cs"/>
              </a:defRPr>
            </a:lvl1pPr>
          </a:lstStyle>
          <a:p>
            <a:pPr>
              <a:buClrTx/>
              <a:buFontTx/>
            </a:pPr>
            <a:r>
              <a:rPr lang="en-US"/>
              <a:t>Minor Knowledge Article Updates (1 of X)</a:t>
            </a:r>
            <a:br>
              <a:rPr lang="en-US" sz="900"/>
            </a:br>
            <a:r>
              <a:rPr lang="en-US" sz="900"/>
              <a:t> Listed below are the business process knowledge articles requiring minor updates to be completed.</a:t>
            </a:r>
          </a:p>
        </p:txBody>
      </p:sp>
    </p:spTree>
    <p:extLst>
      <p:ext uri="{BB962C8B-B14F-4D97-AF65-F5344CB8AC3E}">
        <p14:creationId xmlns:p14="http://schemas.microsoft.com/office/powerpoint/2010/main" val="32237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ewell Health V2">
  <a:themeElements>
    <a:clrScheme name="CH Theme">
      <a:dk1>
        <a:srgbClr val="002855"/>
      </a:dk1>
      <a:lt1>
        <a:srgbClr val="FFFFFF"/>
      </a:lt1>
      <a:dk2>
        <a:srgbClr val="0ED7E5"/>
      </a:dk2>
      <a:lt2>
        <a:srgbClr val="636569"/>
      </a:lt2>
      <a:accent1>
        <a:srgbClr val="DBF9FB"/>
      </a:accent1>
      <a:accent2>
        <a:srgbClr val="F1F2F2"/>
      </a:accent2>
      <a:accent3>
        <a:srgbClr val="DCDDDE"/>
      </a:accent3>
      <a:accent4>
        <a:srgbClr val="D1FCDD"/>
      </a:accent4>
      <a:accent5>
        <a:srgbClr val="4B4B4B"/>
      </a:accent5>
      <a:accent6>
        <a:srgbClr val="323232"/>
      </a:accent6>
      <a:hlink>
        <a:srgbClr val="191919"/>
      </a:hlink>
      <a:folHlink>
        <a:srgbClr val="000000"/>
      </a:folHlink>
    </a:clrScheme>
    <a:fontScheme name="Spectrum Health Fonts">
      <a:majorFont>
        <a:latin typeface="Arial"/>
        <a:ea typeface=""/>
        <a:cs typeface=""/>
      </a:majorFont>
      <a:minorFont>
        <a:latin typeface="Arial"/>
        <a:ea typeface=""/>
        <a:cs typeface=""/>
      </a:minorFont>
    </a:fontScheme>
    <a:fmtScheme name="Spectrum Health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200"/>
        </a:defPPr>
      </a:lstStyle>
      <a:style>
        <a:lnRef idx="0">
          <a:schemeClr val="accent1"/>
        </a:lnRef>
        <a:fillRef idx="1">
          <a:schemeClr val="accent1"/>
        </a:fillRef>
        <a:effectRef idx="0">
          <a:srgbClr val="000000"/>
        </a:effectRef>
        <a:fontRef idx="minor">
          <a:schemeClr val="lt1"/>
        </a:fontRef>
      </a:style>
    </a:spDef>
    <a:lnDef>
      <a:spPr>
        <a:ln w="28575" cap="rnd"/>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137160" indent="-137160">
          <a:lnSpc>
            <a:spcPct val="100000"/>
          </a:lnSpc>
          <a:spcBef>
            <a:spcPts val="900"/>
          </a:spcBef>
          <a:buSzPct val="100000"/>
          <a:buFont typeface="Arial"/>
          <a:buChar char="•"/>
          <a:defRPr sz="1200"/>
        </a:defPPr>
      </a:lstStyle>
    </a:txDef>
  </a:objectDefaults>
  <a:extraClrSchemeLst/>
  <a:custClrLst>
    <a:custClr name="Spectrum Blue">
      <a:srgbClr val="0072CE"/>
    </a:custClr>
    <a:custClr name="Priority Green">
      <a:srgbClr val="009A44"/>
    </a:custClr>
    <a:custClr name="Dark Blue">
      <a:srgbClr val="002855"/>
    </a:custClr>
    <a:custClr name="Lakeshore Blue">
      <a:srgbClr val="00ABC8"/>
    </a:custClr>
    <a:custClr name="Glen Lake">
      <a:srgbClr val="65BAAF"/>
    </a:custClr>
    <a:custClr name="Wellness Blue">
      <a:srgbClr val="A5E5D9"/>
    </a:custClr>
    <a:custClr name="Blue Lake">
      <a:srgbClr val="DFEAE3"/>
    </a:custClr>
    <a:custClr name="Dark Gray">
      <a:srgbClr val="7F7F7F"/>
    </a:custClr>
    <a:custClr name="Medium Gray">
      <a:srgbClr val="B1B1B1"/>
    </a:custClr>
    <a:custClr name="Light Gray">
      <a:srgbClr val="D9D8D8"/>
    </a:custClr>
  </a:custClrLst>
  <a:extLst>
    <a:ext uri="{05A4C25C-085E-4340-85A3-A5531E510DB2}">
      <thm15:themeFamily xmlns:thm15="http://schemas.microsoft.com/office/thememl/2012/main" name="Spectrum Health PowerPoint 16x9" id="{1CC8D3F9-1B1E-456B-9F4D-8CB903BA2E2F}" vid="{83ADAC40-B106-43FB-9813-33B94FBAF6E6}"/>
    </a:ext>
  </a:extLst>
</a:theme>
</file>

<file path=ppt/theme/theme2.xml><?xml version="1.0" encoding="utf-8"?>
<a:theme xmlns:a="http://schemas.openxmlformats.org/drawingml/2006/main" name="1_Corewell Health V2">
  <a:themeElements>
    <a:clrScheme name="CH Theme">
      <a:dk1>
        <a:srgbClr val="002855"/>
      </a:dk1>
      <a:lt1>
        <a:srgbClr val="FFFFFF"/>
      </a:lt1>
      <a:dk2>
        <a:srgbClr val="0ED7E5"/>
      </a:dk2>
      <a:lt2>
        <a:srgbClr val="636569"/>
      </a:lt2>
      <a:accent1>
        <a:srgbClr val="DBF9FB"/>
      </a:accent1>
      <a:accent2>
        <a:srgbClr val="F1F2F2"/>
      </a:accent2>
      <a:accent3>
        <a:srgbClr val="DCDDDE"/>
      </a:accent3>
      <a:accent4>
        <a:srgbClr val="D1FCDD"/>
      </a:accent4>
      <a:accent5>
        <a:srgbClr val="4B4B4B"/>
      </a:accent5>
      <a:accent6>
        <a:srgbClr val="323232"/>
      </a:accent6>
      <a:hlink>
        <a:srgbClr val="191919"/>
      </a:hlink>
      <a:folHlink>
        <a:srgbClr val="000000"/>
      </a:folHlink>
    </a:clrScheme>
    <a:fontScheme name="Spectrum Health Fonts">
      <a:majorFont>
        <a:latin typeface="Arial"/>
        <a:ea typeface=""/>
        <a:cs typeface=""/>
      </a:majorFont>
      <a:minorFont>
        <a:latin typeface="Arial"/>
        <a:ea typeface=""/>
        <a:cs typeface=""/>
      </a:minorFont>
    </a:fontScheme>
    <a:fmtScheme name="Spectrum Health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200"/>
        </a:defPPr>
      </a:lstStyle>
      <a:style>
        <a:lnRef idx="0">
          <a:schemeClr val="accent1"/>
        </a:lnRef>
        <a:fillRef idx="1">
          <a:schemeClr val="accent1"/>
        </a:fillRef>
        <a:effectRef idx="0">
          <a:srgbClr val="000000"/>
        </a:effectRef>
        <a:fontRef idx="minor">
          <a:schemeClr val="lt1"/>
        </a:fontRef>
      </a:style>
    </a:spDef>
    <a:lnDef>
      <a:spPr>
        <a:ln w="28575" cap="rnd"/>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137160" indent="-137160">
          <a:lnSpc>
            <a:spcPct val="100000"/>
          </a:lnSpc>
          <a:spcBef>
            <a:spcPts val="900"/>
          </a:spcBef>
          <a:buSzPct val="100000"/>
          <a:buFont typeface="Arial"/>
          <a:buChar char="•"/>
          <a:defRPr sz="1200"/>
        </a:defPPr>
      </a:lstStyle>
    </a:txDef>
  </a:objectDefaults>
  <a:extraClrSchemeLst/>
  <a:custClrLst>
    <a:custClr name="Spectrum Blue">
      <a:srgbClr val="0072CE"/>
    </a:custClr>
    <a:custClr name="Priority Green">
      <a:srgbClr val="009A44"/>
    </a:custClr>
    <a:custClr name="Dark Blue">
      <a:srgbClr val="002855"/>
    </a:custClr>
    <a:custClr name="Lakeshore Blue">
      <a:srgbClr val="00ABC8"/>
    </a:custClr>
    <a:custClr name="Glen Lake">
      <a:srgbClr val="65BAAF"/>
    </a:custClr>
    <a:custClr name="Wellness Blue">
      <a:srgbClr val="A5E5D9"/>
    </a:custClr>
    <a:custClr name="Blue Lake">
      <a:srgbClr val="DFEAE3"/>
    </a:custClr>
    <a:custClr name="Dark Gray">
      <a:srgbClr val="7F7F7F"/>
    </a:custClr>
    <a:custClr name="Medium Gray">
      <a:srgbClr val="B1B1B1"/>
    </a:custClr>
    <a:custClr name="Light Gray">
      <a:srgbClr val="D9D8D8"/>
    </a:custClr>
  </a:custClrLst>
  <a:extLst>
    <a:ext uri="{05A4C25C-085E-4340-85A3-A5531E510DB2}">
      <thm15:themeFamily xmlns:thm15="http://schemas.microsoft.com/office/thememl/2012/main" name="Spectrum Health PowerPoint 16x9" id="{1CC8D3F9-1B1E-456B-9F4D-8CB903BA2E2F}" vid="{83ADAC40-B106-43FB-9813-33B94FBAF6E6}"/>
    </a:ext>
  </a:extLst>
</a:theme>
</file>

<file path=ppt/theme/theme3.xml><?xml version="1.0" encoding="utf-8"?>
<a:theme xmlns:a="http://schemas.openxmlformats.org/drawingml/2006/main" name="Spectrum Health">
  <a:themeElements>
    <a:clrScheme name="Spectrum Health Colors">
      <a:dk1>
        <a:srgbClr val="002855"/>
      </a:dk1>
      <a:lt1>
        <a:srgbClr val="FFFFFF"/>
      </a:lt1>
      <a:dk2>
        <a:srgbClr val="7F7F7F"/>
      </a:dk2>
      <a:lt2>
        <a:srgbClr val="DFEAE3"/>
      </a:lt2>
      <a:accent1>
        <a:srgbClr val="0072CE"/>
      </a:accent1>
      <a:accent2>
        <a:srgbClr val="009A44"/>
      </a:accent2>
      <a:accent3>
        <a:srgbClr val="002855"/>
      </a:accent3>
      <a:accent4>
        <a:srgbClr val="00ABC8"/>
      </a:accent4>
      <a:accent5>
        <a:srgbClr val="65BAAF"/>
      </a:accent5>
      <a:accent6>
        <a:srgbClr val="A5E5D9"/>
      </a:accent6>
      <a:hlink>
        <a:srgbClr val="0072CE"/>
      </a:hlink>
      <a:folHlink>
        <a:srgbClr val="0072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A91715BD03EF48B6BC772215B8BC12" ma:contentTypeVersion="18" ma:contentTypeDescription="Create a new document." ma:contentTypeScope="" ma:versionID="c31ae3a5f0f969830c3dc9e49b36e9da">
  <xsd:schema xmlns:xsd="http://www.w3.org/2001/XMLSchema" xmlns:xs="http://www.w3.org/2001/XMLSchema" xmlns:p="http://schemas.microsoft.com/office/2006/metadata/properties" xmlns:ns1="http://schemas.microsoft.com/sharepoint/v3" xmlns:ns2="561ed800-45ea-4fb0-a160-c75bedb091a7" xmlns:ns3="af45ae84-968e-4f40-ad9f-83aeda87062e" targetNamespace="http://schemas.microsoft.com/office/2006/metadata/properties" ma:root="true" ma:fieldsID="75474523c4d05a22881a4d9f8a4d3096" ns1:_="" ns2:_="" ns3:_="">
    <xsd:import namespace="http://schemas.microsoft.com/sharepoint/v3"/>
    <xsd:import namespace="561ed800-45ea-4fb0-a160-c75bedb091a7"/>
    <xsd:import namespace="af45ae84-968e-4f40-ad9f-83aeda87062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1:_ip_UnifiedCompliancePolicyProperties" minOccurs="0"/>
                <xsd:element ref="ns1:_ip_UnifiedCompliancePolicyUIAction"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1ed800-45ea-4fb0-a160-c75bedb091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4275c31-9518-478a-b11a-f774d7cb7d7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Number" ma:index="25"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f45ae84-968e-4f40-ad9f-83aeda87062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99a159c-6d5e-4a1c-adf4-53818adc9072}" ma:internalName="TaxCatchAll" ma:showField="CatchAllData" ma:web="af45ae84-968e-4f40-ad9f-83aeda8706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f45ae84-968e-4f40-ad9f-83aeda87062e" xsi:nil="true"/>
    <lcf76f155ced4ddcb4097134ff3c332f xmlns="561ed800-45ea-4fb0-a160-c75bedb091a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Number xmlns="561ed800-45ea-4fb0-a160-c75bedb091a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0E1D6A-CDA1-441B-A70F-5AB49ECDC2AD}">
  <ds:schemaRefs>
    <ds:schemaRef ds:uri="561ed800-45ea-4fb0-a160-c75bedb091a7"/>
    <ds:schemaRef ds:uri="af45ae84-968e-4f40-ad9f-83aeda8706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0574FFE-3B62-45E0-B62F-6B0E3CF448EB}">
  <ds:schemaRefs>
    <ds:schemaRef ds:uri="561ed800-45ea-4fb0-a160-c75bedb091a7"/>
    <ds:schemaRef ds:uri="637e7792-5899-42ed-b7a6-370913e99a51"/>
    <ds:schemaRef ds:uri="83db9aeb-b617-41c3-b1a0-193712c5e5a9"/>
    <ds:schemaRef ds:uri="af45ae84-968e-4f40-ad9f-83aeda8706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D37191-7D9F-410C-BABE-9651C31EC8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7</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Corewell Health V2</vt:lpstr>
      <vt:lpstr>1_Corewell Health V2</vt:lpstr>
      <vt:lpstr>ERP Training Kick-Off</vt:lpstr>
      <vt:lpstr>PowerPoint Presentation</vt:lpstr>
      <vt:lpstr>Training Components Overview</vt:lpstr>
      <vt:lpstr>Training Overview</vt:lpstr>
      <vt:lpstr>Training Material Development Roles Details</vt:lpstr>
      <vt:lpstr>Workday Learning Material Update / Development Process</vt:lpstr>
      <vt:lpstr>New Knowledge Article Update (1 of X)  Listed below are the business process requiring brand new knowledge articles.</vt:lpstr>
      <vt:lpstr>PowerPoint Presentation</vt:lpstr>
      <vt:lpstr>PowerPoint Presentation</vt:lpstr>
      <vt:lpstr>Next Steps</vt:lpstr>
      <vt:lpstr>PowerPoint Presentation</vt:lpstr>
      <vt:lpstr>PowerPoint Presentation</vt:lpstr>
      <vt:lpstr>Delivery Methods</vt:lpstr>
      <vt:lpstr>Development Tracking - Jira Demonstration</vt:lpstr>
      <vt:lpstr>Training Development Approach – New Content</vt:lpstr>
      <vt:lpstr>Training Development Approach – Legacy Content</vt:lpstr>
      <vt:lpstr>Terminology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 Bell Sullivan</dc:creator>
  <cp:revision>3</cp:revision>
  <dcterms:created xsi:type="dcterms:W3CDTF">2021-09-16T16:29:41Z</dcterms:created>
  <dcterms:modified xsi:type="dcterms:W3CDTF">2023-02-27T21:06:45Z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0x0101008CA91715BD03EF48B6BC772215B8BC12</vt:lpwstr>
  </property>
  <property fmtid="{D5CDD505-2E9C-101B-9397-08002B2CF9AE}" pid="3" name="MediaServiceImageTags">
    <vt:lpwstr/>
  </property>
</Properties>
</file>