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</p:sldMasterIdLst>
  <p:notesMasterIdLst>
    <p:notesMasterId r:id="rId58"/>
  </p:notesMasterIdLst>
  <p:handoutMasterIdLst>
    <p:handoutMasterId r:id="rId59"/>
  </p:handoutMasterIdLst>
  <p:sldIdLst>
    <p:sldId id="3780" r:id="rId5"/>
    <p:sldId id="3953" r:id="rId6"/>
    <p:sldId id="3908" r:id="rId7"/>
    <p:sldId id="3909" r:id="rId8"/>
    <p:sldId id="3792" r:id="rId9"/>
    <p:sldId id="3839" r:id="rId10"/>
    <p:sldId id="292" r:id="rId11"/>
    <p:sldId id="3863" r:id="rId12"/>
    <p:sldId id="291" r:id="rId13"/>
    <p:sldId id="296" r:id="rId14"/>
    <p:sldId id="3910" r:id="rId15"/>
    <p:sldId id="3955" r:id="rId16"/>
    <p:sldId id="3911" r:id="rId17"/>
    <p:sldId id="3952" r:id="rId18"/>
    <p:sldId id="3913" r:id="rId19"/>
    <p:sldId id="3914" r:id="rId20"/>
    <p:sldId id="3915" r:id="rId21"/>
    <p:sldId id="3916" r:id="rId22"/>
    <p:sldId id="3917" r:id="rId23"/>
    <p:sldId id="3918" r:id="rId24"/>
    <p:sldId id="3919" r:id="rId25"/>
    <p:sldId id="3920" r:id="rId26"/>
    <p:sldId id="3921" r:id="rId27"/>
    <p:sldId id="3922" r:id="rId28"/>
    <p:sldId id="3923" r:id="rId29"/>
    <p:sldId id="3924" r:id="rId30"/>
    <p:sldId id="3925" r:id="rId31"/>
    <p:sldId id="3926" r:id="rId32"/>
    <p:sldId id="3927" r:id="rId33"/>
    <p:sldId id="3928" r:id="rId34"/>
    <p:sldId id="3929" r:id="rId35"/>
    <p:sldId id="3930" r:id="rId36"/>
    <p:sldId id="3931" r:id="rId37"/>
    <p:sldId id="3932" r:id="rId38"/>
    <p:sldId id="3933" r:id="rId39"/>
    <p:sldId id="3934" r:id="rId40"/>
    <p:sldId id="3935" r:id="rId41"/>
    <p:sldId id="3936" r:id="rId42"/>
    <p:sldId id="3937" r:id="rId43"/>
    <p:sldId id="3938" r:id="rId44"/>
    <p:sldId id="3939" r:id="rId45"/>
    <p:sldId id="3940" r:id="rId46"/>
    <p:sldId id="3941" r:id="rId47"/>
    <p:sldId id="3942" r:id="rId48"/>
    <p:sldId id="3943" r:id="rId49"/>
    <p:sldId id="3944" r:id="rId50"/>
    <p:sldId id="3945" r:id="rId51"/>
    <p:sldId id="3946" r:id="rId52"/>
    <p:sldId id="3947" r:id="rId53"/>
    <p:sldId id="3949" r:id="rId54"/>
    <p:sldId id="3948" r:id="rId55"/>
    <p:sldId id="3950" r:id="rId56"/>
    <p:sldId id="3951" r:id="rId5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Introduction" id="{57B3A29D-3FB5-4499-9638-55CCDF5BC278}">
          <p14:sldIdLst>
            <p14:sldId id="3780"/>
            <p14:sldId id="3953"/>
            <p14:sldId id="3908"/>
            <p14:sldId id="3909"/>
            <p14:sldId id="3792"/>
            <p14:sldId id="3839"/>
            <p14:sldId id="292"/>
            <p14:sldId id="3863"/>
            <p14:sldId id="291"/>
            <p14:sldId id="296"/>
            <p14:sldId id="3910"/>
            <p14:sldId id="3955"/>
          </p14:sldIdLst>
        </p14:section>
        <p14:section name="Template Layouts" id="{B1C88082-2C27-44C8-AEBE-25ADF906DE6D}">
          <p14:sldIdLst>
            <p14:sldId id="3911"/>
            <p14:sldId id="3952"/>
            <p14:sldId id="3913"/>
            <p14:sldId id="3914"/>
            <p14:sldId id="3915"/>
            <p14:sldId id="3916"/>
            <p14:sldId id="3917"/>
            <p14:sldId id="3918"/>
            <p14:sldId id="3919"/>
            <p14:sldId id="3920"/>
            <p14:sldId id="3921"/>
            <p14:sldId id="3922"/>
            <p14:sldId id="3923"/>
            <p14:sldId id="3924"/>
            <p14:sldId id="3925"/>
            <p14:sldId id="3926"/>
            <p14:sldId id="3927"/>
            <p14:sldId id="3928"/>
            <p14:sldId id="3929"/>
            <p14:sldId id="3930"/>
            <p14:sldId id="3931"/>
            <p14:sldId id="3932"/>
            <p14:sldId id="3933"/>
            <p14:sldId id="3934"/>
            <p14:sldId id="3935"/>
            <p14:sldId id="3936"/>
            <p14:sldId id="3937"/>
            <p14:sldId id="3938"/>
            <p14:sldId id="3939"/>
            <p14:sldId id="3940"/>
            <p14:sldId id="3941"/>
            <p14:sldId id="3942"/>
            <p14:sldId id="3943"/>
            <p14:sldId id="3944"/>
            <p14:sldId id="3945"/>
            <p14:sldId id="3946"/>
            <p14:sldId id="3947"/>
            <p14:sldId id="3949"/>
            <p14:sldId id="3948"/>
            <p14:sldId id="3950"/>
            <p14:sldId id="3951"/>
          </p14:sldIdLst>
        </p14:section>
      </p14:sectionLst>
    </p:ext>
    <p:ext uri="{EFAFB233-063F-42B5-8137-9DF3F51BA10A}">
      <p15:sldGuideLst xmlns:p15="http://schemas.microsoft.com/office/powerpoint/2012/main">
        <p15:guide id="1" pos="329" userDrawn="1">
          <p15:clr>
            <a:srgbClr val="A4A3A4"/>
          </p15:clr>
        </p15:guide>
        <p15:guide id="2" pos="285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ABACB3"/>
    <a:srgbClr val="EEEDF0"/>
    <a:srgbClr val="FFFDFF"/>
    <a:srgbClr val="58D6B5"/>
    <a:srgbClr val="F0F0F0"/>
    <a:srgbClr val="B2C8FF"/>
    <a:srgbClr val="8CABFF"/>
    <a:srgbClr val="F0F2F2"/>
    <a:srgbClr val="4B4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9C9AD-B879-45B3-880F-4454B909A00C}" v="53" dt="2024-01-08T17:23:07.732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89406" autoAdjust="0"/>
  </p:normalViewPr>
  <p:slideViewPr>
    <p:cSldViewPr snapToGrid="0">
      <p:cViewPr varScale="1">
        <p:scale>
          <a:sx n="73" d="100"/>
          <a:sy n="73" d="100"/>
        </p:scale>
        <p:origin x="168" y="48"/>
      </p:cViewPr>
      <p:guideLst>
        <p:guide pos="329"/>
        <p:guide pos="2851"/>
        <p:guide orient="horz" pos="2160"/>
      </p:guideLst>
    </p:cSldViewPr>
  </p:slideViewPr>
  <p:outlineViewPr>
    <p:cViewPr>
      <p:scale>
        <a:sx n="33" d="100"/>
        <a:sy n="33" d="100"/>
      </p:scale>
      <p:origin x="0" y="-29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18842-B89C-4FEF-A308-9963180E91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526218" y="9631269"/>
            <a:ext cx="1557026" cy="295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r>
              <a:rPr lang="en-US" sz="800">
                <a:solidFill>
                  <a:schemeClr val="accent3">
                    <a:lumMod val="75000"/>
                  </a:schemeClr>
                </a:solidFill>
              </a:rPr>
              <a:t>MATXXXXX vX US XX/202X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84F02B-CB5F-41B0-A1D5-1671F67D42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522290" y="311850"/>
            <a:ext cx="4003911" cy="2913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/>
            </a:lvl1pPr>
          </a:lstStyle>
          <a:p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EDCD9-8732-4072-A9D9-CD61F5B99F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22290" y="9631369"/>
            <a:ext cx="4003911" cy="295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/>
            </a:lvl1pPr>
          </a:lstStyle>
          <a:p>
            <a:r>
              <a:rPr lang="en-GB" sz="800" dirty="0">
                <a:solidFill>
                  <a:schemeClr val="accent3">
                    <a:lumMod val="75000"/>
                  </a:schemeClr>
                </a:solidFill>
              </a:rPr>
              <a:t>For Intuitive internal use only—may not be shared or distributed.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3F0E5-C81B-4BA4-9AAA-BAA772C0DF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86676" y="9631370"/>
            <a:ext cx="515297" cy="295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fld id="{EF6787C9-FB84-457A-99D8-B88CD3C4E8A8}" type="slidenum">
              <a:rPr lang="en-US" sz="800">
                <a:solidFill>
                  <a:schemeClr val="accent3">
                    <a:lumMod val="75000"/>
                  </a:schemeClr>
                </a:solidFill>
              </a:rPr>
              <a:t>‹#›</a:t>
            </a:fld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72477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orient="horz" pos="385" userDrawn="1">
          <p15:clr>
            <a:srgbClr val="F26B43"/>
          </p15:clr>
        </p15:guide>
        <p15:guide id="2" pos="327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pos="4161" userDrawn="1">
          <p15:clr>
            <a:srgbClr val="F26B43"/>
          </p15:clr>
        </p15:guide>
        <p15:guide id="5" orient="horz" pos="606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DA84266-E841-E5B2-D44E-38D9D47D9F81}"/>
              </a:ext>
            </a:extLst>
          </p:cNvPr>
          <p:cNvSpPr/>
          <p:nvPr/>
        </p:nvSpPr>
        <p:spPr>
          <a:xfrm>
            <a:off x="522288" y="4605591"/>
            <a:ext cx="6069012" cy="4965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BF87ED-0B3A-56D7-52E6-36441F219850}"/>
              </a:ext>
            </a:extLst>
          </p:cNvPr>
          <p:cNvCxnSpPr>
            <a:cxnSpLocks/>
          </p:cNvCxnSpPr>
          <p:nvPr/>
        </p:nvCxnSpPr>
        <p:spPr>
          <a:xfrm>
            <a:off x="522345" y="9560973"/>
            <a:ext cx="6078485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28704FDF-A8D0-CB69-52BA-1BD9994EAA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520700" y="305776"/>
            <a:ext cx="4002088" cy="295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Image Placeholder 9">
            <a:extLst>
              <a:ext uri="{FF2B5EF4-FFF2-40B4-BE49-F238E27FC236}">
                <a16:creationId xmlns:a16="http://schemas.microsoft.com/office/drawing/2014/main" id="{21656E1F-C480-48E4-8D7A-E56B609AF1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866775"/>
            <a:ext cx="6078538" cy="3419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DF12A7C-76C5-88F3-EF3E-20BB92135F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522288" y="9634731"/>
            <a:ext cx="4000500" cy="3032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For Intuitive internal use only—may not be shared or distributed.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A344947-9BAD-3D6C-1EBD-46D574BAA8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522788" y="9635528"/>
            <a:ext cx="1560456" cy="3024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14" name="Notes Placeholder 13">
            <a:extLst>
              <a:ext uri="{FF2B5EF4-FFF2-40B4-BE49-F238E27FC236}">
                <a16:creationId xmlns:a16="http://schemas.microsoft.com/office/drawing/2014/main" id="{A02C380C-56F9-B75D-4953-AD8117BFD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0230" y="4602169"/>
            <a:ext cx="6078485" cy="49593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3E1D6D1-99E8-EA36-B5F5-562DD5048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083304" y="9635525"/>
            <a:ext cx="517525" cy="303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C7E39C75-F637-43A0-8874-94C4F87CD0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343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914400" rtl="0" eaLnBrk="1" latinLnBrk="0" hangingPunct="1">
      <a:spcBef>
        <a:spcPts val="0"/>
      </a:spcBef>
      <a:spcAft>
        <a:spcPts val="300"/>
      </a:spcAft>
      <a:defRPr lang="en-US" sz="1200" kern="1200" dirty="0">
        <a:solidFill>
          <a:schemeClr val="tx1"/>
        </a:solidFill>
        <a:latin typeface="+mn-lt"/>
        <a:ea typeface="+mn-ea"/>
        <a:cs typeface="+mn-cs"/>
      </a:defRPr>
    </a:lvl1pPr>
    <a:lvl2pPr marL="108000" indent="-115200" algn="l" defTabSz="914400" rtl="0" eaLnBrk="1" latinLnBrk="0" hangingPunct="1">
      <a:spcBef>
        <a:spcPts val="0"/>
      </a:spcBef>
      <a:spcAft>
        <a:spcPts val="300"/>
      </a:spcAft>
      <a:buSzPct val="150000"/>
      <a:buFont typeface="Avenir Next LT Pro Light" panose="020B0304020202020204" pitchFamily="34" charset="0"/>
      <a:buChar char="·"/>
      <a:defRPr lang="en-US" sz="1200" kern="1200" dirty="0">
        <a:solidFill>
          <a:schemeClr val="tx1"/>
        </a:solidFill>
        <a:latin typeface="Avenir Next LT Pro Light" panose="020B0304020202020204" pitchFamily="34" charset="0"/>
        <a:ea typeface="+mn-ea"/>
        <a:cs typeface="+mn-cs"/>
      </a:defRPr>
    </a:lvl2pPr>
    <a:lvl3pPr marL="216000" indent="-115200" algn="l" defTabSz="914400" rtl="0" eaLnBrk="1" latinLnBrk="0" hangingPunct="1">
      <a:spcBef>
        <a:spcPts val="0"/>
      </a:spcBef>
      <a:spcAft>
        <a:spcPts val="300"/>
      </a:spcAft>
      <a:buSzPct val="150000"/>
      <a:buFont typeface="Avenir Next LT Pro Light" panose="020B0304020202020204" pitchFamily="34" charset="0"/>
      <a:buChar char="·"/>
      <a:defRPr lang="en-US" sz="1100" kern="1200" dirty="0">
        <a:solidFill>
          <a:schemeClr val="tx1"/>
        </a:solidFill>
        <a:latin typeface="Avenir Next LT Pro Light" panose="020B0304020202020204" pitchFamily="34" charset="0"/>
        <a:ea typeface="+mn-ea"/>
        <a:cs typeface="+mn-cs"/>
      </a:defRPr>
    </a:lvl3pPr>
    <a:lvl4pPr marL="324000" indent="-115200" algn="l" defTabSz="914400" rtl="0" eaLnBrk="1" latinLnBrk="0" hangingPunct="1">
      <a:spcBef>
        <a:spcPts val="0"/>
      </a:spcBef>
      <a:spcAft>
        <a:spcPts val="300"/>
      </a:spcAft>
      <a:buFont typeface="Avenir Next LT Pro" panose="020B0504020202020204" pitchFamily="34" charset="0"/>
      <a:buChar char="–"/>
      <a:defRPr lang="en-US" sz="1050" b="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spcBef>
        <a:spcPts val="0"/>
      </a:spcBef>
      <a:spcAft>
        <a:spcPts val="300"/>
      </a:spcAft>
      <a:defRPr lang="en-US" sz="1400" b="1" kern="1200" dirty="0">
        <a:solidFill>
          <a:schemeClr val="accent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695" userDrawn="1">
          <p15:clr>
            <a:srgbClr val="F26B43"/>
          </p15:clr>
        </p15:guide>
        <p15:guide id="2" pos="4158" userDrawn="1">
          <p15:clr>
            <a:srgbClr val="F26B43"/>
          </p15:clr>
        </p15:guide>
        <p15:guide id="3" pos="328" userDrawn="1">
          <p15:clr>
            <a:srgbClr val="F26B43"/>
          </p15:clr>
        </p15:guide>
        <p15:guide id="5" orient="horz" pos="542" userDrawn="1">
          <p15:clr>
            <a:srgbClr val="F26B43"/>
          </p15:clr>
        </p15:guide>
        <p15:guide id="6" orient="horz" pos="380" userDrawn="1">
          <p15:clr>
            <a:srgbClr val="F26B43"/>
          </p15:clr>
        </p15:guide>
        <p15:guide id="7" orient="horz" pos="189" userDrawn="1">
          <p15:clr>
            <a:srgbClr val="F26B43"/>
          </p15:clr>
        </p15:guide>
        <p15:guide id="10" orient="horz" pos="2899" userDrawn="1">
          <p15:clr>
            <a:srgbClr val="F26B43"/>
          </p15:clr>
        </p15:guide>
        <p15:guide id="12" pos="2849" userDrawn="1">
          <p15:clr>
            <a:srgbClr val="F26B43"/>
          </p15:clr>
        </p15:guide>
        <p15:guide id="13" pos="3832" userDrawn="1">
          <p15:clr>
            <a:srgbClr val="F26B43"/>
          </p15:clr>
        </p15:guide>
        <p15:guide id="14" orient="horz" pos="6068" userDrawn="1">
          <p15:clr>
            <a:srgbClr val="F26B43"/>
          </p15:clr>
        </p15:guide>
        <p15:guide id="15" orient="horz" pos="60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4FFBE-88C9-4073-B2E4-5F48CBCD4C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/>
              <a:t>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55BF4-D2B2-8B7F-F4DB-03369B3EB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11" name="Notes Placeholder 10">
            <a:extLst>
              <a:ext uri="{FF2B5EF4-FFF2-40B4-BE49-F238E27FC236}">
                <a16:creationId xmlns:a16="http://schemas.microsoft.com/office/drawing/2014/main" id="{7F1606B2-8C95-37A4-CA26-96ED943ED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Image Placeholder 14">
            <a:extLst>
              <a:ext uri="{FF2B5EF4-FFF2-40B4-BE49-F238E27FC236}">
                <a16:creationId xmlns:a16="http://schemas.microsoft.com/office/drawing/2014/main" id="{8F848893-8F10-DD04-ED9A-CF43FA333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5184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10</a:t>
            </a:fld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2FC3-2353-4CFD-AC96-5A9047CE270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4350F-8F0B-B4A7-F886-A44C6BEE5D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ADDD3A8-3193-8AD5-5C91-57EDD1844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01E6AF2E-0B91-E4CF-48E2-251D8AB08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90432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11</a:t>
            </a:fld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AB36-4BF2-4F2E-A740-9A4B4634B1E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237D1-3A66-DEB8-A020-8076BB919C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4CE2B6E-43B6-660D-D31A-15E4B771A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Image Placeholder 15">
            <a:extLst>
              <a:ext uri="{FF2B5EF4-FFF2-40B4-BE49-F238E27FC236}">
                <a16:creationId xmlns:a16="http://schemas.microsoft.com/office/drawing/2014/main" id="{7E10CEB9-5C8F-43B4-126B-F8F4562CA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35275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12</a:t>
            </a:fld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06851E-1250-40B6-FB3B-A48C44DA7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959AB331-E41B-937A-55F5-4C50CBB10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443856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A8C4-946D-4691-9CEB-E5A4055F64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75974-37DB-68A0-8621-496C7DC4E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3CA03A7-A783-8BD1-5C38-D823FF083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C38ABC50-4615-1400-BF38-264FE6407E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638038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1120689-BE24-A781-687A-727D16790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0B9ECC3E-0E97-0A4A-8972-F03A415AA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408707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BEE15-FCEA-4C09-B8FC-8A3722A05F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1BC2E-4290-BF3A-D02B-0EDE53C5C9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1E7B225-2B79-BCC2-E4BC-93B238875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F1A47B4E-59E2-DC13-66B9-10E4C3D47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947444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9915D-752C-4784-A277-AD060646D7B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8D65-46C5-4539-B557-267F50668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799D881-F095-9405-217F-E2CFD9481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199C5B07-FA7B-4042-57A1-C450EEA4E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313866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08FF-98D6-4C18-BC9B-4D137EE5D5A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3E8D7-73A6-B8CD-921D-DE677B7A4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AC62197-5E2C-5AB9-A9B2-D712D0280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53D08B2B-1871-7E14-F9AC-C4EB27389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783832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2F62-D889-41ED-8573-746407F13B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D3BBD-2B3B-6A4A-F495-3717455A8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6ABEAC3-7682-523E-EAE4-A93B77430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7CB5C682-F05F-CA10-67EB-B85DEEFA6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429731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4009B-48C5-4116-B999-04580587097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8A9B8-8000-6B64-D484-50C4856DA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572E3F7-B209-54E6-95FC-43A23019F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F5FB4210-C66C-37D8-3A09-2024BF568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60946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FC44-5DA8-25EA-EA49-C9186D8250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3128F-017A-4C54-5532-8486F36A7E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CCB1286D-D615-4738-81CC-F77168B64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306923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09FFB-5EBD-4324-8F14-319C95C5AE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92987-05FC-F70B-156A-1370F733AB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D2F8241-465F-60E1-AA75-6AD730755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4F48D1F6-A01B-9247-AA24-ED6B28717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150979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DE6CF-D0A2-4510-83E4-F5C8309369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6961F-31F2-CF51-2414-AE3F8ACADC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9A0BA40-7C5E-9059-D7A0-1A160B558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1F23A7FD-3E62-F8C0-4772-27FD3C9BA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50649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22</a:t>
            </a:fld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148DB-7D74-4E6C-89B6-11B1B42559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6F3C-DA1F-9D2F-B97C-F116EF8505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FFA1661-8BEB-1F25-3692-5E978A90D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C80ED3ED-DF17-DC43-826B-09A32275B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960912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CD7B7-74FB-48C9-A341-BA50A68860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D860B-61D7-C76D-2A26-DF0C71D6E7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E9E9E25-8EEC-A3B6-3904-469C64FEA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12FF832F-F686-5932-08AF-C4B8AD6B7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11305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ECD23-F578-4DC9-AD89-3112746636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37BD-F282-BCC4-39DF-64F8A954DC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54B3DF2-1FA2-87F8-BF8A-058BA2AA6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921D1DB2-BD66-4BE0-B97D-BCF05B868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047175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41EBC-5DEC-4027-8F40-077D662CC0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8353F-9955-C144-03F3-3397A433E0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254642F-A7AA-7974-27FC-280E2DFE0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8ED17FB6-E30D-CC6D-9771-33D21167A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135415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0587-5489-49C4-9AA5-E5E77B68D7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D9FFE-EBFE-F20A-518E-F2332D915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505ACB1-2E21-A546-3A3F-9CE00CFC9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F6EE560F-38D6-EDD2-E8B5-75F795B83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147364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7273C-1695-4063-90CF-B396B5878D0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2EEC-4D76-9659-724E-A4CA369289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4743672-3178-A0B5-B5E5-8776E4EEB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E7564AD1-C292-C7B1-651B-FB8EE7DFD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895227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5687F-026F-4226-9F50-C3FE2B3C46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8D23E-2AA7-9680-95DF-6CA64D6680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1589BCB-680A-084B-1E0C-17637A213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B3126751-C7FD-D9D1-140C-BC6230F28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733308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44ABF-ABA2-4E65-9132-03F08F4409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46EE-C710-8315-FB1E-BD227458E1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8F4840E-A55D-B360-68AD-BEB5FB9CD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7B5FD227-91E0-179C-123C-4942FBE7C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57639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314B2-FB07-47C5-99F0-474579C4DC0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8D8D9-9EF6-30A5-3B5F-162E12F4D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10" name="Slide Image Placeholder 9">
            <a:extLst>
              <a:ext uri="{FF2B5EF4-FFF2-40B4-BE49-F238E27FC236}">
                <a16:creationId xmlns:a16="http://schemas.microsoft.com/office/drawing/2014/main" id="{97A27115-A3C8-6C1D-85B3-896D9998E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566374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7FD80-B038-4629-BDEA-A93B85E59C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A4783-F73E-79FA-1EF9-B02546B60C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8CF621D-1C76-A086-1F83-ABC92A62E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AB6EDAB0-D988-7005-95BA-3A0D2040B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878357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448A-DDFD-4969-A7BD-38B9FE0D99E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C35A-43B8-6CCB-EFE5-F39C5AFBDF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31DC6B3-8795-5E9B-8A5B-023989A3E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Image Placeholder 15">
            <a:extLst>
              <a:ext uri="{FF2B5EF4-FFF2-40B4-BE49-F238E27FC236}">
                <a16:creationId xmlns:a16="http://schemas.microsoft.com/office/drawing/2014/main" id="{91BC325C-31C2-389F-4856-5B34CF404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018586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457A9-ED7C-4EB7-A863-E9CC1378A9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F396B-C858-D3D6-1766-76D146A9D8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DE0E95C-5243-AC4D-EFE9-C609DB000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88B9BFAF-9E0F-4C88-E905-40E7240CB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248023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4F647-B570-49CA-A648-057E509D7E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7903-3763-BA43-9E61-DD4525157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07368FB-5671-880F-C1C2-291D959BA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3D9125F8-6B10-B90E-7051-2EA3EF17C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601350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C9C71-C2F4-4908-8966-667284211B0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5E376-0DD3-EFBF-4C2E-493326E8C8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EA2740A-1305-7892-051F-E42B480F1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2AA1F45A-3B54-72F3-A2D4-89F8116B1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197758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FEF01-D737-451B-9959-BDF3CBB0865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7E31C-2A07-AE26-19C4-3649E86058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D25337F-6C02-DA0E-AC22-6AAF3F94B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3D1C0DFB-D234-D541-460B-7BFB1DDC2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790353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6568C-FE2A-4064-9C3B-1626A20759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45E37-5C12-F0F1-C3D8-3AF6FCC3DE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EFD8D49-B19B-95FB-337E-2C3CF1C8D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65FF0977-DE29-42DB-0F05-18A4C7C4A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630011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51621-D27F-498A-9B5B-48A9004657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5D02-95E9-785B-34EE-56E3D8DD0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3FC05D9-F3FC-EC44-59E7-2CA50F054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1C36BCC5-85BB-1EF1-6061-B2E302420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70530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611C2-2B75-4685-A42F-1DCF001CB3C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B74A7-AAE2-5853-3A04-450FC080AF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E905258-D886-67F3-2118-60E1BE39B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3F28801F-B05D-2D91-EA51-C00CCF70B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734863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3C400-9549-490D-9807-481CF97DAD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B0FB-2BDD-0A15-1168-B4397C02B9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FCD966B-B41E-E390-2F42-5A1C5C274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0D432F3E-642D-D56D-B63B-CF822C0D65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93114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258A-472A-4614-89F3-980D5C5296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2A6C-9C80-CD64-B53A-3E5610F32B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11" name="Notes Placeholder 10">
            <a:extLst>
              <a:ext uri="{FF2B5EF4-FFF2-40B4-BE49-F238E27FC236}">
                <a16:creationId xmlns:a16="http://schemas.microsoft.com/office/drawing/2014/main" id="{0DB5D7FB-F1D3-65D2-E2B3-6A2BE06FA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Image Placeholder 14">
            <a:extLst>
              <a:ext uri="{FF2B5EF4-FFF2-40B4-BE49-F238E27FC236}">
                <a16:creationId xmlns:a16="http://schemas.microsoft.com/office/drawing/2014/main" id="{613B54FC-4460-D825-8141-936EF5C81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221660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45E1-179B-4FD8-8C4A-E723ACF8DD0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CBB1-5E9B-77E9-88C5-A9ED139A09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06D506F-941E-82BB-BAEF-1C73F48F3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260CE850-1A3D-C05C-058D-F43A6110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5271318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5884-AF8E-469F-B315-C06449307F4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AEB2E-94C0-BA4F-8C19-6960547E3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9341AC-BA41-ADD5-E3DC-E31485606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EF99AF28-00E7-AB76-C88D-2A8CBCA33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097546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8F674-436A-457E-87F3-23D0EEEA90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9B072-54A1-378E-E558-DA831C7A16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43D0D3D-62F3-09A1-DDD0-08286F932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260887DA-5852-BABE-7CE8-AA7C92EED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48423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AADC9-C938-43DE-940B-25E9C5772F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5AA17-D0D9-3ECC-0B22-5A3CE8E65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865E9B6-99E4-896C-E8FF-FE3F23C0E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044990F3-28F1-3B4A-3649-52C649403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756834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EAA03-1BDE-4ABD-9675-3F922658E22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BB51-B7A3-ECD6-9CBE-409CF8842D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3701FE9-23D4-525E-DF54-F89048FBD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8AC85986-019B-72C9-7DDB-8C8BD90D6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4592116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41814-EF4F-4D5A-99BC-30F925C8D45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4DD6-02FC-11A7-2543-7D5D9F6CCF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0574C92-E86E-63CA-FE6B-F69C0F22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3847C6F4-ED97-EDD2-3B0F-BDA071A6F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969833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651F-FB84-4236-8BF5-D8DBBC8B222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9268-C99E-559E-9102-3B1E743F3F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56F544A-40AD-91FE-E5A6-1E750C809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F6EA62DC-CD14-BD02-080F-E9C2DB4BE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4072210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FD833-3B1B-4CB6-8C2A-761CBF12D47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B9AA-2986-6E06-E1BF-B91DDF4FCD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C5FAFF1-4E59-CE7E-BB53-A254CAFD8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1E5D14BC-4863-BE0A-D11F-78E18EBF1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3430503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2E665-0429-4FAF-8AFD-D14F35F9B2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B92D-1D28-29A1-BC64-16BE61891B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0EB1CC2-A860-7556-7A5C-A482BD90C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Image Placeholder 9">
            <a:extLst>
              <a:ext uri="{FF2B5EF4-FFF2-40B4-BE49-F238E27FC236}">
                <a16:creationId xmlns:a16="http://schemas.microsoft.com/office/drawing/2014/main" id="{148F66C6-1751-97BA-8DAC-AC376AC90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858382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DEB5-D25F-4CF5-8637-B384438A514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33482-5C0F-4DD4-BBD2-093C62D069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AA4164F-FAA7-F2F9-149D-D23DC3F3F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BA8BB222-48B3-1228-D169-244A00681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292742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479F-7287-411A-8727-0D117FC966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CBE12F-4F00-A8FF-6A62-186A2C0BB8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D7452-B3AC-17E7-F3A8-A9D04B288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Image Placeholder 15">
            <a:extLst>
              <a:ext uri="{FF2B5EF4-FFF2-40B4-BE49-F238E27FC236}">
                <a16:creationId xmlns:a16="http://schemas.microsoft.com/office/drawing/2014/main" id="{65D8DB7D-30E0-F0B2-3A6F-F3FE140E1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6813695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491CA-BA63-45B3-B979-35E30D8241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335A-6860-EA42-454D-EC5F822B39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451929A-1849-ABBD-1028-D8617F4CE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B568AED1-D5A6-0B8F-4940-A4D2E6D945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42565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3888D-A31D-4532-A710-117421F554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4F9F2-F2A8-97AD-32BD-75602B4131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81C2E04-74FA-2120-B44F-46F914E82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C065B434-95A9-AA8A-4791-B3E1EBA8E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8379392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BDFE7-B34F-4E52-9EE3-7C70D38B29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9E8E1-7AA2-3EC0-74DF-475AEF5FE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922B2C7-5E5D-B2E4-B1B0-7EEFEBF57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1FE51C06-D159-AE03-0474-6E31FC4FC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565260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F8503-9CE5-4003-9DB0-C57ED45EF7E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E37A6-3FEA-6E0F-4B9E-2AAF491F8E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593ABBB-CEBB-B2E2-A9EE-74D77B6EA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C61CC9C9-BC8D-2A9D-394F-ADB7DB1CAA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6875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670C3-F3D0-4F20-901B-28601D7D580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FAF1C-9681-0689-8360-907518F381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6755624-25E0-3593-E274-D5EA844B2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Image Placeholder 15">
            <a:extLst>
              <a:ext uri="{FF2B5EF4-FFF2-40B4-BE49-F238E27FC236}">
                <a16:creationId xmlns:a16="http://schemas.microsoft.com/office/drawing/2014/main" id="{9E233D0A-C617-0B1E-875A-2A5EC2DD0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191666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B8A0-0506-441D-82BC-A4F278D6F48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A426-6314-F5C8-1D8C-AE6A0A5B3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040888-F406-2DA5-7495-8ECE57156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Image Placeholder 15">
            <a:extLst>
              <a:ext uri="{FF2B5EF4-FFF2-40B4-BE49-F238E27FC236}">
                <a16:creationId xmlns:a16="http://schemas.microsoft.com/office/drawing/2014/main" id="{22809440-C133-FD0C-157C-7005EE06D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09461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B08C4-0106-4E33-982A-A8A8023A60B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3F70-E4B9-B72B-8D3D-AF297226BE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AB9FC95-13E5-CAFB-79AA-1F74F8A8E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85AF8599-FAB6-BC77-8981-F67B9A970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11628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278F-679C-4C0E-9B09-904C39DBD6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7736-500C-404C-9764-4C936E4BCF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MATXXXXX vX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A572B-C44D-905F-2FCE-4F61D57705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For Intuitive internal use only—may not be shared or distributed.</a:t>
            </a:r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AE32243-C6C3-C979-7FD2-275789E9B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Image Placeholder 10">
            <a:extLst>
              <a:ext uri="{FF2B5EF4-FFF2-40B4-BE49-F238E27FC236}">
                <a16:creationId xmlns:a16="http://schemas.microsoft.com/office/drawing/2014/main" id="{407F597E-BB03-7DE5-4695-B04DD3777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1813" y="865188"/>
            <a:ext cx="6075362" cy="3417887"/>
          </a:xfrm>
        </p:spPr>
      </p:sp>
    </p:spTree>
    <p:extLst>
      <p:ext uri="{BB962C8B-B14F-4D97-AF65-F5344CB8AC3E}">
        <p14:creationId xmlns:p14="http://schemas.microsoft.com/office/powerpoint/2010/main" val="335622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4DE-AAC2-4DB4-9E70-E4AB7E6C9B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1" y="2819400"/>
            <a:ext cx="8286750" cy="762793"/>
          </a:xfrm>
        </p:spPr>
        <p:txBody>
          <a:bodyPr anchor="b"/>
          <a:lstStyle>
            <a:lvl1pPr algn="l">
              <a:defRPr sz="4800" b="0" spc="-10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1pPr>
          </a:lstStyle>
          <a:p>
            <a:r>
              <a:rPr lang="en-US" dirty="0"/>
              <a:t>Default title slide</a:t>
            </a:r>
          </a:p>
        </p:txBody>
      </p:sp>
      <p:sp>
        <p:nvSpPr>
          <p:cNvPr id="19" name="Subtitle Placeholder">
            <a:extLst>
              <a:ext uri="{FF2B5EF4-FFF2-40B4-BE49-F238E27FC236}">
                <a16:creationId xmlns:a16="http://schemas.microsoft.com/office/drawing/2014/main" id="{3AC109FE-6101-4BA1-AF89-D6C521BA6F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3677712"/>
            <a:ext cx="8286749" cy="8180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8CABFF"/>
                </a:solidFill>
                <a:latin typeface="Avenir Next LT Pro Light" panose="020B03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0">
                <a:solidFill>
                  <a:srgbClr val="8CABFF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0">
                <a:solidFill>
                  <a:srgbClr val="8CABFF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0">
                <a:solidFill>
                  <a:srgbClr val="8CABFF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0">
                <a:solidFill>
                  <a:srgbClr val="8CABFF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0">
                <a:solidFill>
                  <a:srgbClr val="8CABFF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0">
                <a:solidFill>
                  <a:srgbClr val="8CABFF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0">
                <a:solidFill>
                  <a:srgbClr val="8CABFF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0">
                <a:solidFill>
                  <a:srgbClr val="8CABFF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This version should be used for most presentations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05DE34F-4886-469E-A94B-AC3999A5AFF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85801" y="542926"/>
            <a:ext cx="1344602" cy="366866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Date Placeholder">
            <a:extLst>
              <a:ext uri="{FF2B5EF4-FFF2-40B4-BE49-F238E27FC236}">
                <a16:creationId xmlns:a16="http://schemas.microsoft.com/office/drawing/2014/main" id="{AC3847A3-C6B8-47D2-A0E8-1D3E445ECF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5702300"/>
            <a:ext cx="2071688" cy="215444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Position/title Placeholder">
            <a:extLst>
              <a:ext uri="{FF2B5EF4-FFF2-40B4-BE49-F238E27FC236}">
                <a16:creationId xmlns:a16="http://schemas.microsoft.com/office/drawing/2014/main" id="{C8737BDD-7AF3-434D-B248-21FCF042E3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799" y="5091564"/>
            <a:ext cx="8286750" cy="21544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22" name="Name Placeholder">
            <a:extLst>
              <a:ext uri="{FF2B5EF4-FFF2-40B4-BE49-F238E27FC236}">
                <a16:creationId xmlns:a16="http://schemas.microsoft.com/office/drawing/2014/main" id="{DB2E5ECB-3246-47DD-B2A2-F8C255459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761400"/>
            <a:ext cx="8286750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77B83-DA1C-45C6-8F77-A36BF661EC2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A4B10-E2EA-4CB9-9E12-D0A70FDEC2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85800" y="6339831"/>
            <a:ext cx="8286750" cy="1384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4CB39-CF8C-433E-BD42-AFDE050F849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18941118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A1E5-7B7D-4FC9-A8A0-4C8EC3666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content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A4CEE9-251E-4558-AC11-11796E217B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3452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4B72EF-80DC-4186-9A13-0B6A8B2A60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68800" y="1752600"/>
            <a:ext cx="3452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1E9081-D8D2-4640-A4D4-C5D728AD58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51800" y="1752600"/>
            <a:ext cx="3451225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note Placeholder">
            <a:extLst>
              <a:ext uri="{FF2B5EF4-FFF2-40B4-BE49-F238E27FC236}">
                <a16:creationId xmlns:a16="http://schemas.microsoft.com/office/drawing/2014/main" id="{A115CA4C-F466-4D8F-811D-1302FA1742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29AD3E7C-F1F6-4F53-9263-FCB32BCD24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10816997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734725-A756-B599-D84E-66E5884271E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3DD1E-5E1E-DC67-2171-904CD9C645D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1A70A9-9C3E-DC7B-DDF8-09902B2D07B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12745710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allou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ED41-A1D4-4561-B1BF-AF8C2BFABA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content callout left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75A2-F468-41E9-A780-96D4B31B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92D79-09EB-4DBD-B690-69004126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5F725-3755-4CFA-B403-7C1F4ED3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76A99C-8181-4668-8FF3-BCE3B51440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598"/>
            <a:ext cx="3451225" cy="2319096"/>
          </a:xfrm>
          <a:solidFill>
            <a:schemeClr val="bg2"/>
          </a:solidFill>
        </p:spPr>
        <p:txBody>
          <a:bodyPr wrap="square" lIns="274320" tIns="274320" rIns="274320" bIns="27432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2441CD-4D8D-4FF8-B762-A427089FFA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68800" y="1752600"/>
            <a:ext cx="3452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87377C-555B-4C64-BA76-9B62626C69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51800" y="1752600"/>
            <a:ext cx="3451225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note Placeholder">
            <a:extLst>
              <a:ext uri="{FF2B5EF4-FFF2-40B4-BE49-F238E27FC236}">
                <a16:creationId xmlns:a16="http://schemas.microsoft.com/office/drawing/2014/main" id="{33E79FA2-98AB-4961-A1E1-5130153937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0ECA67D9-896D-49D7-9614-169B949C37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10816997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417968608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allou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6B6B-203C-422A-95C2-D53265C039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column callout right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2AB0D-7E3F-4744-92CA-B6B06964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5C928-7825-470D-875F-08ADBE42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D41E0-32B5-4AFD-AE3A-079A6B1D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B8D083-7A6E-4D71-8A39-F96E53AE8F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3452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923444-DBB8-4B81-9E7E-E3E263754F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68800" y="1752600"/>
            <a:ext cx="3452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30F889-BE37-4EA8-A1B3-14A851B29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51800" y="1752598"/>
            <a:ext cx="3451225" cy="2319096"/>
          </a:xfrm>
          <a:solidFill>
            <a:schemeClr val="bg2"/>
          </a:solidFill>
        </p:spPr>
        <p:txBody>
          <a:bodyPr wrap="square" lIns="274320" tIns="274320" rIns="274320" bIns="27432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note Placeholder">
            <a:extLst>
              <a:ext uri="{FF2B5EF4-FFF2-40B4-BE49-F238E27FC236}">
                <a16:creationId xmlns:a16="http://schemas.microsoft.com/office/drawing/2014/main" id="{9CD81720-CC09-4C0D-A8C8-EBA2442C95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3399D94A-72D9-46A0-9956-637B1B174D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10816997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124957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6089-12D0-49F8-912F-B24DA6D60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F110A-9423-49B0-B55E-DD5E6EA4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AFAD1-D3D3-4681-BCE3-728CE905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355F0-D601-4117-BFCE-033DB86E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68E0D4-B954-4870-A0AA-1FFBCCEBEE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253206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779023-BDE3-4965-AD5C-60767510C9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48050" y="1752600"/>
            <a:ext cx="253206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0A16D3-C42F-4863-A333-1900F6897A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10300" y="1752600"/>
            <a:ext cx="253206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979DB3-8FC1-49B9-A947-C657D27D7DF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72550" y="1752600"/>
            <a:ext cx="2530475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note Placeholder">
            <a:extLst>
              <a:ext uri="{FF2B5EF4-FFF2-40B4-BE49-F238E27FC236}">
                <a16:creationId xmlns:a16="http://schemas.microsoft.com/office/drawing/2014/main" id="{9F592F48-6888-4BAA-9DEB-071179C5D5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A192C5A2-DE84-43FD-849C-5F6BC1494F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10816997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15061385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note Placeholder">
            <a:extLst>
              <a:ext uri="{FF2B5EF4-FFF2-40B4-BE49-F238E27FC236}">
                <a16:creationId xmlns:a16="http://schemas.microsoft.com/office/drawing/2014/main" id="{4BC3B660-3C6D-457D-A6E7-F35F1F40B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5867401"/>
            <a:ext cx="10816997" cy="181712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31D30-44CA-4F5D-9200-59F8AE2F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1B824-872E-43F0-A7E8-1B534F25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61883-1267-4FAC-B45B-E203D662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298801597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ogo">
            <a:extLst>
              <a:ext uri="{FF2B5EF4-FFF2-40B4-BE49-F238E27FC236}">
                <a16:creationId xmlns:a16="http://schemas.microsoft.com/office/drawing/2014/main" id="{4339C0E8-6C72-4487-9AAD-4BC5134CBC6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rgbClr val="8CABFF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4C82E-B6FF-4BCF-923B-C9FCA6DAB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3276603"/>
            <a:ext cx="8977312" cy="599412"/>
          </a:xfrm>
        </p:spPr>
        <p:txBody>
          <a:bodyPr anchor="b"/>
          <a:lstStyle>
            <a:lvl1pPr>
              <a:lnSpc>
                <a:spcPct val="91000"/>
              </a:lnSpc>
              <a:defRPr sz="4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DA55CDD6-466B-4F8C-8AF4-AAFE95BA58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3982733"/>
            <a:ext cx="8977312" cy="5228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/>
                </a:solidFill>
                <a:latin typeface="Avenir Next LT Pro Light" panose="020B03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FFDF-14AF-4327-AEF5-98090D76AD6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D088-BFE3-4636-8CE6-8983493F3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40E6-AE59-4E52-AB2E-5A6D6F2266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13667262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(Gray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ogo">
            <a:extLst>
              <a:ext uri="{FF2B5EF4-FFF2-40B4-BE49-F238E27FC236}">
                <a16:creationId xmlns:a16="http://schemas.microsoft.com/office/drawing/2014/main" id="{4339C0E8-6C72-4487-9AAD-4BC5134CBC6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4C82E-B6FF-4BCF-923B-C9FCA6DAB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3276600"/>
            <a:ext cx="8977312" cy="599415"/>
          </a:xfrm>
        </p:spPr>
        <p:txBody>
          <a:bodyPr anchor="b"/>
          <a:lstStyle>
            <a:lvl1pPr>
              <a:defRPr sz="44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Sub-section Header</a:t>
            </a:r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DA55CDD6-466B-4F8C-8AF4-AAFE95BA58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3982733"/>
            <a:ext cx="8977312" cy="5228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accent1"/>
                </a:solidFill>
                <a:latin typeface="Avenir Next LT Pro Light" panose="020B03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BECFE-2835-4A98-9FF1-AE7BC1FB33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1ABDF-249A-452E-96DB-57200B9AF1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4C8B8-815A-4B0F-856A-B4396732402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68147850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ogo">
            <a:extLst>
              <a:ext uri="{FF2B5EF4-FFF2-40B4-BE49-F238E27FC236}">
                <a16:creationId xmlns:a16="http://schemas.microsoft.com/office/drawing/2014/main" id="{4339C0E8-6C72-4487-9AAD-4BC5134CBC6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4C82E-B6FF-4BCF-923B-C9FCA6DAB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3276600"/>
            <a:ext cx="8977312" cy="599415"/>
          </a:xfrm>
        </p:spPr>
        <p:txBody>
          <a:bodyPr anchor="b"/>
          <a:lstStyle>
            <a:lvl1pPr>
              <a:defRPr sz="4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Sub-section Header (Black)</a:t>
            </a:r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DA55CDD6-466B-4F8C-8AF4-AAFE95BA58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3982733"/>
            <a:ext cx="8977312" cy="5228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bg1"/>
                </a:solidFill>
                <a:latin typeface="Avenir Next LT Pro Light" panose="020B03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FA35D-6C1D-4D99-A9CD-4FAEC744E48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D7FD5-40CA-40C1-B147-FF865750951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413D0-56E9-4533-B776-D3A9137A735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6486412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C7BB-C8AA-4BB1-9296-08ACDA4DF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619539"/>
            <a:ext cx="4940301" cy="462884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9DDBA-37F6-49C7-B85E-7A673257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53173-1191-4E33-AD2F-E91AF844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FFA68-7017-4B45-A2F8-1ED7338E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7136E7-5937-4517-8305-8D93D90610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0300" y="685800"/>
            <a:ext cx="5294313" cy="502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note Placeholder">
            <a:extLst>
              <a:ext uri="{FF2B5EF4-FFF2-40B4-BE49-F238E27FC236}">
                <a16:creationId xmlns:a16="http://schemas.microsoft.com/office/drawing/2014/main" id="{EF311FBC-A151-4461-B037-6151A27567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8026858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4A0E-AD3C-4020-B8BD-607C72017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19539"/>
            <a:ext cx="4940300" cy="462884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44454-7598-4168-A9B9-F4CA376D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204CD-4C7E-4BA3-9564-4E681B2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C1A37-0D3B-4D93-BE73-FB364F51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91E654-A5B6-4F47-B186-A53F76FA51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0071" y="3581400"/>
            <a:ext cx="5292725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09C8F4-1EB5-4095-BBF5-AA1B5D8C6C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10300" y="685800"/>
            <a:ext cx="5292725" cy="2590800"/>
          </a:xfrm>
        </p:spPr>
        <p:txBody>
          <a:bodyPr bIns="457200" anchor="ctr"/>
          <a:lstStyle>
            <a:lvl1pPr algn="ctr"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FEB3074-C4E9-47A1-8ED9-0CE773258D4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9205" y="3581400"/>
            <a:ext cx="5292725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note Placeholder">
            <a:extLst>
              <a:ext uri="{FF2B5EF4-FFF2-40B4-BE49-F238E27FC236}">
                <a16:creationId xmlns:a16="http://schemas.microsoft.com/office/drawing/2014/main" id="{90FF8A68-D59A-4F27-B91F-9D69DD477B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867399"/>
            <a:ext cx="10817225" cy="182563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5922433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4DE-AAC2-4DB4-9E70-E4AB7E6C9B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1" y="1752600"/>
            <a:ext cx="5294312" cy="1819761"/>
          </a:xfrm>
        </p:spPr>
        <p:txBody>
          <a:bodyPr anchor="b"/>
          <a:lstStyle>
            <a:lvl1pPr algn="l">
              <a:defRPr sz="3200" b="0">
                <a:solidFill>
                  <a:schemeClr val="tx1"/>
                </a:solidFill>
                <a:latin typeface="Avenir Next LT Pro Light" panose="020B0304020202020204" pitchFamily="34" charset="0"/>
              </a:defRPr>
            </a:lvl1pPr>
          </a:lstStyle>
          <a:p>
            <a:r>
              <a:rPr lang="en-US" dirty="0"/>
              <a:t>Title slide with image</a:t>
            </a:r>
          </a:p>
        </p:txBody>
      </p:sp>
      <p:sp>
        <p:nvSpPr>
          <p:cNvPr id="19" name="Subtitle Placeholder">
            <a:extLst>
              <a:ext uri="{FF2B5EF4-FFF2-40B4-BE49-F238E27FC236}">
                <a16:creationId xmlns:a16="http://schemas.microsoft.com/office/drawing/2014/main" id="{3AC109FE-6101-4BA1-AF89-D6C521BA6F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3677712"/>
            <a:ext cx="5294311" cy="8180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This title slide can be used with a brand-approved image from the brand/market website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05DE34F-4886-469E-A94B-AC3999A5AFF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85801" y="542926"/>
            <a:ext cx="1344602" cy="366866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Date Placeholder">
            <a:extLst>
              <a:ext uri="{FF2B5EF4-FFF2-40B4-BE49-F238E27FC236}">
                <a16:creationId xmlns:a16="http://schemas.microsoft.com/office/drawing/2014/main" id="{AC3847A3-C6B8-47D2-A0E8-1D3E445ECF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5702300"/>
            <a:ext cx="2071688" cy="215444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Position/title Placeholder">
            <a:extLst>
              <a:ext uri="{FF2B5EF4-FFF2-40B4-BE49-F238E27FC236}">
                <a16:creationId xmlns:a16="http://schemas.microsoft.com/office/drawing/2014/main" id="{C8737BDD-7AF3-434D-B248-21FCF042E3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1" y="5091564"/>
            <a:ext cx="5294312" cy="21544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22" name="Name Placeholder">
            <a:extLst>
              <a:ext uri="{FF2B5EF4-FFF2-40B4-BE49-F238E27FC236}">
                <a16:creationId xmlns:a16="http://schemas.microsoft.com/office/drawing/2014/main" id="{DB2E5ECB-3246-47DD-B2A2-F8C255459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4761400"/>
            <a:ext cx="5294312" cy="24622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First and last name</a:t>
            </a:r>
          </a:p>
        </p:txBody>
      </p:sp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B10933A7-281E-4F35-BF32-D952DE1504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53993" y="-9144"/>
            <a:ext cx="4940299" cy="5876544"/>
          </a:xfrm>
          <a:prstGeom prst="rect">
            <a:avLst/>
          </a:prstGeom>
          <a:solidFill>
            <a:schemeClr val="bg2"/>
          </a:solidFill>
        </p:spPr>
        <p:txBody>
          <a:bodyPr wrap="square" rIns="0" bIns="914400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3546E-0782-4BA4-8EBF-89610CD70D5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B18E5-0983-49D6-9BFB-6048EFBFD91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85802" y="6339831"/>
            <a:ext cx="8286748" cy="138499"/>
          </a:xfr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E9E5B-E293-4A4E-831E-3ECA47F7D3A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220348001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D5D3-D0B7-4359-8DB2-96E467ADDF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2757325"/>
            <a:ext cx="4940301" cy="46288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55833-72CF-4FA2-AC3A-15DA6FC8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1D808-16A3-47B5-A4D8-F5B095AB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62330-428B-4B1D-B81B-EB7EF8CA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20498-E72F-46EA-BB26-97ADF9578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0300" y="685799"/>
            <a:ext cx="5294313" cy="47244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note Placeholder">
            <a:extLst>
              <a:ext uri="{FF2B5EF4-FFF2-40B4-BE49-F238E27FC236}">
                <a16:creationId xmlns:a16="http://schemas.microsoft.com/office/drawing/2014/main" id="{56E4CC9D-8FD2-4513-8CE4-AEEC02C8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5867400"/>
            <a:ext cx="10818814" cy="181347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CA14D314-D0F0-4F30-9AAD-38D30BBC14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3363423"/>
            <a:ext cx="4940300" cy="275419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77655407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719CF7-F4B7-41C4-8383-B5ECB902131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B64B2-33D7-41BE-9106-38114DE0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C7FA0-27F0-4030-974D-07AA0BF5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5" y="6339831"/>
            <a:ext cx="4016376" cy="138499"/>
          </a:xfr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46B48-92C5-4C12-8790-1F683FAB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D1DFE5-A037-485B-91B2-A62FEBB622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494030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1D0D281-269C-4AF0-AF25-E8BA257269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43675" y="1752600"/>
            <a:ext cx="4960938" cy="3959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A2CDC4-F8C0-43D7-9FBE-C7F12CC8C7C6}"/>
              </a:ext>
            </a:extLst>
          </p:cNvPr>
          <p:cNvCxnSpPr>
            <a:cxnSpLocks/>
          </p:cNvCxnSpPr>
          <p:nvPr userDrawn="1"/>
        </p:nvCxnSpPr>
        <p:spPr>
          <a:xfrm>
            <a:off x="6543675" y="6172200"/>
            <a:ext cx="4960938" cy="0"/>
          </a:xfrm>
          <a:prstGeom prst="line">
            <a:avLst/>
          </a:prstGeom>
          <a:ln>
            <a:solidFill>
              <a:srgbClr val="8CA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note Placeholder">
            <a:extLst>
              <a:ext uri="{FF2B5EF4-FFF2-40B4-BE49-F238E27FC236}">
                <a16:creationId xmlns:a16="http://schemas.microsoft.com/office/drawing/2014/main" id="{014C5A4E-84D4-4B57-84B5-C2A0C34E3D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4940299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A1CD77-6D71-4A71-A7D3-22F679666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19539"/>
            <a:ext cx="4940300" cy="4628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50/50 layout</a:t>
            </a:r>
          </a:p>
        </p:txBody>
      </p:sp>
      <p:sp>
        <p:nvSpPr>
          <p:cNvPr id="14" name="Subtitle Placeholder">
            <a:extLst>
              <a:ext uri="{FF2B5EF4-FFF2-40B4-BE49-F238E27FC236}">
                <a16:creationId xmlns:a16="http://schemas.microsoft.com/office/drawing/2014/main" id="{63846BDA-E2D9-4862-B7EC-6335472DC7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1182706"/>
            <a:ext cx="4940300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79391D36-AA22-4B48-88B4-D7A2EB107F2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3778B8-0A85-4E8A-8820-EE8C3A5B4309}"/>
              </a:ext>
            </a:extLst>
          </p:cNvPr>
          <p:cNvCxnSpPr>
            <a:cxnSpLocks/>
          </p:cNvCxnSpPr>
          <p:nvPr userDrawn="1"/>
        </p:nvCxnSpPr>
        <p:spPr>
          <a:xfrm>
            <a:off x="685800" y="6172200"/>
            <a:ext cx="494029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914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4F6E65-2B0F-43D2-8C63-F5AD0B2F4178}"/>
              </a:ext>
            </a:extLst>
          </p:cNvPr>
          <p:cNvSpPr/>
          <p:nvPr userDrawn="1"/>
        </p:nvSpPr>
        <p:spPr>
          <a:xfrm>
            <a:off x="8051800" y="0"/>
            <a:ext cx="414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D2F5B-6A98-4BB9-BF60-CC8AB64CF8D9}"/>
              </a:ext>
            </a:extLst>
          </p:cNvPr>
          <p:cNvCxnSpPr>
            <a:cxnSpLocks/>
          </p:cNvCxnSpPr>
          <p:nvPr userDrawn="1"/>
        </p:nvCxnSpPr>
        <p:spPr>
          <a:xfrm>
            <a:off x="8382000" y="6172200"/>
            <a:ext cx="3122613" cy="0"/>
          </a:xfrm>
          <a:prstGeom prst="line">
            <a:avLst/>
          </a:prstGeom>
          <a:ln>
            <a:solidFill>
              <a:srgbClr val="8CA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DD3E3-41D9-41E3-A7C4-3FE6CEE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0B2FE-3D8C-4ABB-A54C-B1F4B5AC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6211889" cy="138499"/>
          </a:xfr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082A2-46EE-4400-AFF8-111E2AB2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9AE3A6-9218-4D56-9023-B948453692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135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1C9698-82DD-4FFB-A3FD-A302B6D19E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0" y="1752600"/>
            <a:ext cx="3122613" cy="3959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note Placeholder">
            <a:extLst>
              <a:ext uri="{FF2B5EF4-FFF2-40B4-BE49-F238E27FC236}">
                <a16:creationId xmlns:a16="http://schemas.microsoft.com/office/drawing/2014/main" id="{1E9FA2F1-1E1F-4E20-9518-BB550CB67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7135813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B9F1DA-E84E-4EB4-BFE3-2D7879949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19539"/>
            <a:ext cx="7135814" cy="4628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 panel layout</a:t>
            </a:r>
          </a:p>
        </p:txBody>
      </p:sp>
      <p:sp>
        <p:nvSpPr>
          <p:cNvPr id="13" name="Subtitle Placeholder">
            <a:extLst>
              <a:ext uri="{FF2B5EF4-FFF2-40B4-BE49-F238E27FC236}">
                <a16:creationId xmlns:a16="http://schemas.microsoft.com/office/drawing/2014/main" id="{A1B8489B-2C05-4290-9C80-9B82DA2A9C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7135813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BCBBB15C-8DC2-449B-B401-607F758606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517AE4-C9A2-4F0F-9B4A-CB8EA3F72E4F}"/>
              </a:ext>
            </a:extLst>
          </p:cNvPr>
          <p:cNvCxnSpPr>
            <a:cxnSpLocks/>
          </p:cNvCxnSpPr>
          <p:nvPr userDrawn="1"/>
        </p:nvCxnSpPr>
        <p:spPr>
          <a:xfrm>
            <a:off x="685800" y="6172200"/>
            <a:ext cx="713581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9323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34619E-63E2-49C5-829E-82CDEE760AA4}"/>
              </a:ext>
            </a:extLst>
          </p:cNvPr>
          <p:cNvSpPr/>
          <p:nvPr userDrawn="1"/>
        </p:nvSpPr>
        <p:spPr>
          <a:xfrm>
            <a:off x="8051800" y="0"/>
            <a:ext cx="414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7A03F-05AA-4603-ADFE-2A57CDCE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1FE89-F7B0-46A5-8320-E3CE347D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6211889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6E744-4A47-4C04-B57D-739DE4A2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A4CEE9-251E-4558-AC11-11796E217B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3452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4B72EF-80DC-4186-9A13-0B6A8B2A60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68800" y="1752600"/>
            <a:ext cx="3452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1E9081-D8D2-4640-A4D4-C5D728AD58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0" y="1752600"/>
            <a:ext cx="3121025" cy="3959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7F6EE4-D9C3-4BDA-8319-EFF4ABBC3FD3}"/>
              </a:ext>
            </a:extLst>
          </p:cNvPr>
          <p:cNvCxnSpPr>
            <a:cxnSpLocks/>
          </p:cNvCxnSpPr>
          <p:nvPr userDrawn="1"/>
        </p:nvCxnSpPr>
        <p:spPr>
          <a:xfrm>
            <a:off x="8382000" y="6172200"/>
            <a:ext cx="3122613" cy="0"/>
          </a:xfrm>
          <a:prstGeom prst="line">
            <a:avLst/>
          </a:prstGeom>
          <a:ln>
            <a:solidFill>
              <a:srgbClr val="8CA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note Placeholder">
            <a:extLst>
              <a:ext uri="{FF2B5EF4-FFF2-40B4-BE49-F238E27FC236}">
                <a16:creationId xmlns:a16="http://schemas.microsoft.com/office/drawing/2014/main" id="{16FD00ED-A68F-4696-BFFB-9C5050D6BD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1" y="5864305"/>
            <a:ext cx="7135812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B0D4E17-C073-4638-A039-D847D80F9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19539"/>
            <a:ext cx="7135814" cy="4628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Three content panel layout</a:t>
            </a:r>
          </a:p>
        </p:txBody>
      </p:sp>
      <p:sp>
        <p:nvSpPr>
          <p:cNvPr id="13" name="Subtitle Placeholder">
            <a:extLst>
              <a:ext uri="{FF2B5EF4-FFF2-40B4-BE49-F238E27FC236}">
                <a16:creationId xmlns:a16="http://schemas.microsoft.com/office/drawing/2014/main" id="{1B0B1B6B-1493-4DC2-AECF-18152246CF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7135813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3D0A4D36-4B34-4A57-87C3-BDC39CDAA5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7A0C3A-6216-47F5-B8BD-7233EE4A5084}"/>
              </a:ext>
            </a:extLst>
          </p:cNvPr>
          <p:cNvCxnSpPr>
            <a:cxnSpLocks/>
          </p:cNvCxnSpPr>
          <p:nvPr userDrawn="1"/>
        </p:nvCxnSpPr>
        <p:spPr>
          <a:xfrm>
            <a:off x="685800" y="6172200"/>
            <a:ext cx="713581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0432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(Blue)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8FF88-ECB9-4E33-8A2C-DFC41DC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2BD17-9AE2-47FB-BE10-E7CB348F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C3DE-863F-4CC6-883A-A33C3B58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9DE92BA2-2648-4390-8B1B-B6A09B96A8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rgbClr val="8CABFF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EF4FB33-7E09-4429-BE39-720A146B90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799" y="990600"/>
            <a:ext cx="3452814" cy="345281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vert="horz" wrap="none" lIns="0" tIns="0" rIns="0" bIns="64008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headshot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BE6481-3603-412A-BF8A-0A5493D321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9363" y="4717882"/>
            <a:ext cx="6445250" cy="284632"/>
          </a:xfrm>
        </p:spPr>
        <p:txBody>
          <a:bodyPr anchor="b"/>
          <a:lstStyle>
            <a:lvl1pPr>
              <a:lnSpc>
                <a:spcPct val="100000"/>
              </a:lnSpc>
              <a:defRPr sz="16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First and last name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B132992-0FA1-46C5-A083-C597CAF0CB3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77310" y="993648"/>
            <a:ext cx="6623670" cy="3502152"/>
          </a:xfrm>
        </p:spPr>
        <p:txBody>
          <a:bodyPr anchor="ctr"/>
          <a:lstStyle>
            <a:lvl1pPr marL="171450" indent="-114300"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2400">
                <a:solidFill>
                  <a:schemeClr val="bg2"/>
                </a:solidFill>
                <a:latin typeface="Avenir Next LT Pro Light" panose="020B0304020202020204" pitchFamily="34" charset="0"/>
              </a:defRPr>
            </a:lvl1pPr>
            <a:lvl2pPr marL="174625" indent="-174625">
              <a:lnSpc>
                <a:spcPct val="94000"/>
              </a:lnSpc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3200" spc="-50" baseline="0">
                <a:solidFill>
                  <a:schemeClr val="bg2"/>
                </a:solidFill>
                <a:latin typeface="Avenir Next LT Pro Light" panose="020B0304020202020204" pitchFamily="34" charset="0"/>
              </a:defRPr>
            </a:lvl2pPr>
            <a:lvl3pPr marL="171450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1800">
                <a:solidFill>
                  <a:schemeClr val="bg2"/>
                </a:solidFill>
              </a:defRPr>
            </a:lvl3pPr>
            <a:lvl4pPr marL="171450" indent="-112713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4pPr>
            <a:lvl5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5pPr>
            <a:lvl6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6pPr>
            <a:lvl7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7pPr>
            <a:lvl8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8pPr>
            <a:lvl9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Default quote size</a:t>
            </a:r>
          </a:p>
          <a:p>
            <a:pPr lvl="1"/>
            <a:r>
              <a:rPr lang="en-US" dirty="0"/>
              <a:t>Large quote size</a:t>
            </a:r>
          </a:p>
          <a:p>
            <a:pPr lvl="2"/>
            <a:r>
              <a:rPr lang="en-US" dirty="0"/>
              <a:t>Small quote size</a:t>
            </a:r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A24A6248-C5FE-49E9-8AF5-E95DCDF1C1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57545" y="5078927"/>
            <a:ext cx="6445250" cy="24622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Position/title</a:t>
            </a:r>
          </a:p>
        </p:txBody>
      </p:sp>
    </p:spTree>
    <p:extLst>
      <p:ext uri="{BB962C8B-B14F-4D97-AF65-F5344CB8AC3E}">
        <p14:creationId xmlns:p14="http://schemas.microsoft.com/office/powerpoint/2010/main" val="37983839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Blue)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8FF88-ECB9-4E33-8A2C-DFC41DC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2BD17-9AE2-47FB-BE10-E7CB348F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C3DE-863F-4CC6-883A-A33C3B58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9DE92BA2-2648-4390-8B1B-B6A09B96A8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rgbClr val="8CABFF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931049-01D7-41C2-8EAC-2F38CB963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17" y="4717882"/>
            <a:ext cx="8975495" cy="284632"/>
          </a:xfrm>
        </p:spPr>
        <p:txBody>
          <a:bodyPr anchor="b"/>
          <a:lstStyle>
            <a:lvl1pPr>
              <a:lnSpc>
                <a:spcPct val="100000"/>
              </a:lnSpc>
              <a:defRPr sz="16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First and last name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4B7242F-BBA6-4C25-816E-37C4D50EC09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5565" y="993648"/>
            <a:ext cx="9157548" cy="3282019"/>
          </a:xfrm>
        </p:spPr>
        <p:txBody>
          <a:bodyPr anchor="b"/>
          <a:lstStyle>
            <a:lvl1pPr marL="171450" indent="-114300"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2400">
                <a:solidFill>
                  <a:schemeClr val="bg2"/>
                </a:solidFill>
                <a:latin typeface="Avenir Next LT Pro Light" panose="020B0304020202020204" pitchFamily="34" charset="0"/>
              </a:defRPr>
            </a:lvl1pPr>
            <a:lvl2pPr marL="174625" indent="-174625">
              <a:lnSpc>
                <a:spcPct val="94000"/>
              </a:lnSpc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3200" spc="-50" baseline="0">
                <a:solidFill>
                  <a:schemeClr val="bg2"/>
                </a:solidFill>
                <a:latin typeface="Avenir Next LT Pro Light" panose="020B0304020202020204" pitchFamily="34" charset="0"/>
              </a:defRPr>
            </a:lvl2pPr>
            <a:lvl3pPr marL="171450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1800">
                <a:solidFill>
                  <a:schemeClr val="bg2"/>
                </a:solidFill>
              </a:defRPr>
            </a:lvl3pPr>
            <a:lvl4pPr marL="171450" indent="-112713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4pPr>
            <a:lvl5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5pPr>
            <a:lvl6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6pPr>
            <a:lvl7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7pPr>
            <a:lvl8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8pPr>
            <a:lvl9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Default quote size</a:t>
            </a:r>
          </a:p>
          <a:p>
            <a:pPr lvl="1"/>
            <a:r>
              <a:rPr lang="en-US" dirty="0"/>
              <a:t>Large quote size</a:t>
            </a:r>
          </a:p>
          <a:p>
            <a:pPr lvl="2"/>
            <a:r>
              <a:rPr lang="en-US" dirty="0"/>
              <a:t>Small quote size</a:t>
            </a:r>
          </a:p>
        </p:txBody>
      </p:sp>
      <p:sp>
        <p:nvSpPr>
          <p:cNvPr id="11" name="Subtitle Placeholder">
            <a:extLst>
              <a:ext uri="{FF2B5EF4-FFF2-40B4-BE49-F238E27FC236}">
                <a16:creationId xmlns:a16="http://schemas.microsoft.com/office/drawing/2014/main" id="{96D58CD5-2D8B-4CA1-86FD-D9C3B51F54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5078927"/>
            <a:ext cx="8975495" cy="24622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Position/title</a:t>
            </a:r>
          </a:p>
        </p:txBody>
      </p:sp>
    </p:spTree>
    <p:extLst>
      <p:ext uri="{BB962C8B-B14F-4D97-AF65-F5344CB8AC3E}">
        <p14:creationId xmlns:p14="http://schemas.microsoft.com/office/powerpoint/2010/main" val="26976261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(Gray)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8FF88-ECB9-4E33-8A2C-DFC41DC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2BD17-9AE2-47FB-BE10-E7CB348F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C3DE-863F-4CC6-883A-A33C3B58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9DE92BA2-2648-4390-8B1B-B6A09B96A8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EF4FB33-7E09-4429-BE39-720A146B90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990600"/>
            <a:ext cx="3452813" cy="3452813"/>
          </a:xfrm>
          <a:prstGeom prst="ellipse">
            <a:avLst/>
          </a:prstGeom>
          <a:solidFill>
            <a:schemeClr val="bg1"/>
          </a:solidFill>
        </p:spPr>
        <p:txBody>
          <a:bodyPr vert="horz" wrap="none" lIns="0" tIns="0" rIns="0" bIns="64008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headshot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ACC618-7E56-4455-8E3C-6FE016944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9363" y="4717882"/>
            <a:ext cx="6445250" cy="284632"/>
          </a:xfrm>
        </p:spPr>
        <p:txBody>
          <a:bodyPr anchor="b"/>
          <a:lstStyle>
            <a:lvl1pPr>
              <a:lnSpc>
                <a:spcPct val="100000"/>
              </a:lnSpc>
              <a:defRPr sz="1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First and last name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B894CD5-4BBB-428F-BEF4-267F6597877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77310" y="993648"/>
            <a:ext cx="6623670" cy="3502152"/>
          </a:xfrm>
        </p:spPr>
        <p:txBody>
          <a:bodyPr anchor="ctr"/>
          <a:lstStyle>
            <a:lvl1pPr marL="171450" indent="-114300"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2400">
                <a:solidFill>
                  <a:schemeClr val="tx1"/>
                </a:solidFill>
                <a:latin typeface="Avenir Next LT Pro Light" panose="020B0304020202020204" pitchFamily="34" charset="0"/>
              </a:defRPr>
            </a:lvl1pPr>
            <a:lvl2pPr marL="174625" indent="-174625">
              <a:lnSpc>
                <a:spcPct val="94000"/>
              </a:lnSpc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3200" spc="-50" baseline="0">
                <a:solidFill>
                  <a:schemeClr val="tx1"/>
                </a:solidFill>
                <a:latin typeface="Avenir Next LT Pro Light" panose="020B0304020202020204" pitchFamily="34" charset="0"/>
              </a:defRPr>
            </a:lvl2pPr>
            <a:lvl3pPr marL="171450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1800">
                <a:solidFill>
                  <a:schemeClr val="tx1"/>
                </a:solidFill>
              </a:defRPr>
            </a:lvl3pPr>
            <a:lvl4pPr marL="171450" indent="-112713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4pPr>
            <a:lvl5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5pPr>
            <a:lvl6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6pPr>
            <a:lvl7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7pPr>
            <a:lvl8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8pPr>
            <a:lvl9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Default quote size</a:t>
            </a:r>
          </a:p>
          <a:p>
            <a:pPr lvl="1"/>
            <a:r>
              <a:rPr lang="en-US" dirty="0"/>
              <a:t>Large quote size</a:t>
            </a:r>
          </a:p>
          <a:p>
            <a:pPr lvl="2"/>
            <a:r>
              <a:rPr lang="en-US" dirty="0"/>
              <a:t>Small quote size</a:t>
            </a:r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DB34E42D-E466-43EB-B876-417336668F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57545" y="5078927"/>
            <a:ext cx="6445250" cy="24622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Position/title</a:t>
            </a:r>
          </a:p>
        </p:txBody>
      </p:sp>
    </p:spTree>
    <p:extLst>
      <p:ext uri="{BB962C8B-B14F-4D97-AF65-F5344CB8AC3E}">
        <p14:creationId xmlns:p14="http://schemas.microsoft.com/office/powerpoint/2010/main" val="32496909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Gray)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8FF88-ECB9-4E33-8A2C-DFC41DC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2BD17-9AE2-47FB-BE10-E7CB348F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C3DE-863F-4CC6-883A-A33C3B58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9DE92BA2-2648-4390-8B1B-B6A09B96A8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5CC8EF-34EA-482F-9A9A-08E6D7DA52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17" y="4717882"/>
            <a:ext cx="8975495" cy="284632"/>
          </a:xfrm>
        </p:spPr>
        <p:txBody>
          <a:bodyPr anchor="b"/>
          <a:lstStyle>
            <a:lvl1pPr>
              <a:lnSpc>
                <a:spcPct val="100000"/>
              </a:lnSpc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First and last name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93C5E85-60EB-4575-9BCC-A4A1E042498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5565" y="993648"/>
            <a:ext cx="9157548" cy="3282019"/>
          </a:xfrm>
        </p:spPr>
        <p:txBody>
          <a:bodyPr anchor="b"/>
          <a:lstStyle>
            <a:lvl1pPr marL="171450" indent="-114300"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2400">
                <a:solidFill>
                  <a:schemeClr val="tx1"/>
                </a:solidFill>
                <a:latin typeface="Avenir Next LT Pro Light" panose="020B0304020202020204" pitchFamily="34" charset="0"/>
              </a:defRPr>
            </a:lvl1pPr>
            <a:lvl2pPr marL="174625" indent="-174625">
              <a:lnSpc>
                <a:spcPct val="94000"/>
              </a:lnSpc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3200" spc="-50" baseline="0">
                <a:solidFill>
                  <a:schemeClr val="tx1"/>
                </a:solidFill>
                <a:latin typeface="Avenir Next LT Pro Light" panose="020B0304020202020204" pitchFamily="34" charset="0"/>
              </a:defRPr>
            </a:lvl2pPr>
            <a:lvl3pPr marL="171450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1800">
                <a:solidFill>
                  <a:schemeClr val="tx1"/>
                </a:solidFill>
              </a:defRPr>
            </a:lvl3pPr>
            <a:lvl4pPr marL="171450" indent="-112713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4pPr>
            <a:lvl5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5pPr>
            <a:lvl6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6pPr>
            <a:lvl7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7pPr>
            <a:lvl8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8pPr>
            <a:lvl9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Default quote size</a:t>
            </a:r>
          </a:p>
          <a:p>
            <a:pPr lvl="1"/>
            <a:r>
              <a:rPr lang="en-US" dirty="0"/>
              <a:t>Large quote size</a:t>
            </a:r>
          </a:p>
          <a:p>
            <a:pPr lvl="2"/>
            <a:r>
              <a:rPr lang="en-US" dirty="0"/>
              <a:t>Small quote size</a:t>
            </a:r>
          </a:p>
        </p:txBody>
      </p:sp>
      <p:sp>
        <p:nvSpPr>
          <p:cNvPr id="11" name="Subtitle Placeholder">
            <a:extLst>
              <a:ext uri="{FF2B5EF4-FFF2-40B4-BE49-F238E27FC236}">
                <a16:creationId xmlns:a16="http://schemas.microsoft.com/office/drawing/2014/main" id="{4AF849E4-DDBF-4EA3-B660-3B150C0FF5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5078927"/>
            <a:ext cx="8975495" cy="24622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Position/title</a:t>
            </a:r>
          </a:p>
        </p:txBody>
      </p:sp>
    </p:spTree>
    <p:extLst>
      <p:ext uri="{BB962C8B-B14F-4D97-AF65-F5344CB8AC3E}">
        <p14:creationId xmlns:p14="http://schemas.microsoft.com/office/powerpoint/2010/main" val="34661717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(Black)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8FF88-ECB9-4E33-8A2C-DFC41DC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2BD17-9AE2-47FB-BE10-E7CB348F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C3DE-863F-4CC6-883A-A33C3B58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9DE92BA2-2648-4390-8B1B-B6A09B96A8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EF4FB33-7E09-4429-BE39-720A146B90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990600"/>
            <a:ext cx="3452813" cy="3452813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vert="horz" wrap="none" lIns="0" tIns="0" rIns="0" bIns="548640" rtlCol="0" anchor="ctr" anchorCtr="0">
            <a:noAutofit/>
          </a:bodyPr>
          <a:lstStyle>
            <a:lvl1pPr>
              <a:buNone/>
              <a:defRPr lang="en-US" sz="10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dirty="0"/>
              <a:t>Click to add headshot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0F54AE-7FE9-4B8A-8C31-0D7291B72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9363" y="4717882"/>
            <a:ext cx="6445250" cy="284632"/>
          </a:xfrm>
        </p:spPr>
        <p:txBody>
          <a:bodyPr anchor="b"/>
          <a:lstStyle>
            <a:lvl1pPr>
              <a:lnSpc>
                <a:spcPct val="100000"/>
              </a:lnSpc>
              <a:defRPr sz="16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First and last name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72120E6-2223-426B-B1EF-236E880EA66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77310" y="993648"/>
            <a:ext cx="6623670" cy="3502152"/>
          </a:xfrm>
        </p:spPr>
        <p:txBody>
          <a:bodyPr anchor="ctr"/>
          <a:lstStyle>
            <a:lvl1pPr marL="171450" indent="-114300"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2400">
                <a:solidFill>
                  <a:schemeClr val="bg2"/>
                </a:solidFill>
                <a:latin typeface="Avenir Next LT Pro Light" panose="020B0304020202020204" pitchFamily="34" charset="0"/>
              </a:defRPr>
            </a:lvl1pPr>
            <a:lvl2pPr marL="174625" indent="-174625">
              <a:lnSpc>
                <a:spcPct val="94000"/>
              </a:lnSpc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3200" spc="-50" baseline="0">
                <a:solidFill>
                  <a:schemeClr val="bg2"/>
                </a:solidFill>
                <a:latin typeface="Avenir Next LT Pro Light" panose="020B0304020202020204" pitchFamily="34" charset="0"/>
              </a:defRPr>
            </a:lvl2pPr>
            <a:lvl3pPr marL="171450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1800">
                <a:solidFill>
                  <a:schemeClr val="bg2"/>
                </a:solidFill>
              </a:defRPr>
            </a:lvl3pPr>
            <a:lvl4pPr marL="171450" indent="-112713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4pPr>
            <a:lvl5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5pPr>
            <a:lvl6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6pPr>
            <a:lvl7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7pPr>
            <a:lvl8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8pPr>
            <a:lvl9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Default quote size</a:t>
            </a:r>
          </a:p>
          <a:p>
            <a:pPr lvl="1"/>
            <a:r>
              <a:rPr lang="en-US" dirty="0"/>
              <a:t>Large quote size</a:t>
            </a:r>
          </a:p>
          <a:p>
            <a:pPr lvl="2"/>
            <a:r>
              <a:rPr lang="en-US" dirty="0"/>
              <a:t>Small quote size</a:t>
            </a:r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1D6BFA54-AA64-43CF-8C3B-850CEE8ECF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57545" y="5078927"/>
            <a:ext cx="6445250" cy="24622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Position/title</a:t>
            </a:r>
          </a:p>
        </p:txBody>
      </p:sp>
    </p:spTree>
    <p:extLst>
      <p:ext uri="{BB962C8B-B14F-4D97-AF65-F5344CB8AC3E}">
        <p14:creationId xmlns:p14="http://schemas.microsoft.com/office/powerpoint/2010/main" val="2914408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Black)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8FF88-ECB9-4E33-8A2C-DFC41DC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2BD17-9AE2-47FB-BE10-E7CB348F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C3DE-863F-4CC6-883A-A33C3B58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9DE92BA2-2648-4390-8B1B-B6A09B96A8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CAEB2A-1855-4875-B570-D73114D722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17" y="4717882"/>
            <a:ext cx="8975495" cy="284632"/>
          </a:xfrm>
        </p:spPr>
        <p:txBody>
          <a:bodyPr anchor="b"/>
          <a:lstStyle>
            <a:lvl1pPr>
              <a:lnSpc>
                <a:spcPct val="100000"/>
              </a:lnSpc>
              <a:defRPr sz="16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First and last name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FFBCCD2-799B-4347-A3B7-0B8F7A11742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5565" y="993648"/>
            <a:ext cx="9157548" cy="3282019"/>
          </a:xfrm>
        </p:spPr>
        <p:txBody>
          <a:bodyPr anchor="b"/>
          <a:lstStyle>
            <a:lvl1pPr marL="171450" indent="-114300"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2400">
                <a:solidFill>
                  <a:schemeClr val="bg2"/>
                </a:solidFill>
                <a:latin typeface="Avenir Next LT Pro Light" panose="020B0304020202020204" pitchFamily="34" charset="0"/>
              </a:defRPr>
            </a:lvl1pPr>
            <a:lvl2pPr marL="174625" indent="-174625">
              <a:lnSpc>
                <a:spcPct val="94000"/>
              </a:lnSpc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3200" spc="-50" baseline="0">
                <a:solidFill>
                  <a:schemeClr val="bg2"/>
                </a:solidFill>
                <a:latin typeface="Avenir Next LT Pro Light" panose="020B0304020202020204" pitchFamily="34" charset="0"/>
              </a:defRPr>
            </a:lvl2pPr>
            <a:lvl3pPr marL="171450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SzPct val="100000"/>
              <a:buFont typeface="Avenir Next LT Pro" panose="020B0504020202020204" pitchFamily="34" charset="0"/>
              <a:buChar char="“"/>
              <a:defRPr sz="1800">
                <a:solidFill>
                  <a:schemeClr val="bg2"/>
                </a:solidFill>
              </a:defRPr>
            </a:lvl3pPr>
            <a:lvl4pPr marL="171450" indent="-112713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4pPr>
            <a:lvl5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5pPr>
            <a:lvl6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6pPr>
            <a:lvl7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7pPr>
            <a:lvl8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8pPr>
            <a:lvl9pPr marL="173038" indent="-114300">
              <a:lnSpc>
                <a:spcPct val="100000"/>
              </a:lnSpc>
              <a:spcBef>
                <a:spcPts val="300"/>
              </a:spcBef>
              <a:spcAft>
                <a:spcPts val="900"/>
              </a:spcAft>
              <a:buFont typeface="Avenir Next LT Pro" panose="020B0504020202020204" pitchFamily="34" charset="0"/>
              <a:buChar char="“"/>
              <a:defRPr sz="1800" b="0">
                <a:solidFill>
                  <a:schemeClr val="bg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Default quote size</a:t>
            </a:r>
          </a:p>
          <a:p>
            <a:pPr lvl="1"/>
            <a:r>
              <a:rPr lang="en-US" dirty="0"/>
              <a:t>Large quote size</a:t>
            </a:r>
          </a:p>
          <a:p>
            <a:pPr lvl="2"/>
            <a:r>
              <a:rPr lang="en-US" dirty="0"/>
              <a:t>Small quote size</a:t>
            </a:r>
          </a:p>
        </p:txBody>
      </p:sp>
      <p:sp>
        <p:nvSpPr>
          <p:cNvPr id="11" name="Subtitle Placeholder">
            <a:extLst>
              <a:ext uri="{FF2B5EF4-FFF2-40B4-BE49-F238E27FC236}">
                <a16:creationId xmlns:a16="http://schemas.microsoft.com/office/drawing/2014/main" id="{7741E17F-19D8-4F8F-ACC7-60F9386CD2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5078927"/>
            <a:ext cx="8975495" cy="24622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Position/title</a:t>
            </a:r>
          </a:p>
        </p:txBody>
      </p:sp>
    </p:spTree>
    <p:extLst>
      <p:ext uri="{BB962C8B-B14F-4D97-AF65-F5344CB8AC3E}">
        <p14:creationId xmlns:p14="http://schemas.microsoft.com/office/powerpoint/2010/main" val="10471000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E6B3-9355-4011-9488-4569610D7B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(short title no longer than 2 lines)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690BC-1E11-4669-AD23-58F947D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3381F-25DE-45D8-A0AB-B90C184A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24F4F-3030-42EA-8611-D556F3B9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9" name="Footnote Placeholder">
            <a:extLst>
              <a:ext uri="{FF2B5EF4-FFF2-40B4-BE49-F238E27FC236}">
                <a16:creationId xmlns:a16="http://schemas.microsoft.com/office/drawing/2014/main" id="{A161514B-08BD-4231-8501-029CF9AE54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5867401"/>
            <a:ext cx="10816997" cy="181712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56A8A569-FF6F-447D-B317-DD228C6857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85385"/>
            <a:ext cx="10817225" cy="27432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needed). Long titles should be broken up into a short title and subtitle</a:t>
            </a:r>
          </a:p>
        </p:txBody>
      </p:sp>
    </p:spTree>
    <p:extLst>
      <p:ext uri="{BB962C8B-B14F-4D97-AF65-F5344CB8AC3E}">
        <p14:creationId xmlns:p14="http://schemas.microsoft.com/office/powerpoint/2010/main" val="128016144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93E0-074E-4072-AF7F-0B54C37EC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19539"/>
            <a:ext cx="5294314" cy="462884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B958-5B43-4320-AA17-55CD916A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88405-DC26-40E3-87A5-31B259BE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C427-4F0F-4ABD-837F-5AB847CF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BA8FCB-01B1-46AA-9DE7-6346CA9428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52943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2D08C9-97AB-4AE5-BBC3-56B9F4A1B2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0300" y="685800"/>
            <a:ext cx="5292725" cy="5026152"/>
          </a:xfrm>
        </p:spPr>
        <p:txBody>
          <a:bodyPr bIns="640080" anchor="ctr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ootnote Placeholder">
            <a:extLst>
              <a:ext uri="{FF2B5EF4-FFF2-40B4-BE49-F238E27FC236}">
                <a16:creationId xmlns:a16="http://schemas.microsoft.com/office/drawing/2014/main" id="{E9D437B2-1EBE-4113-AB64-AC55FAF8C5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E3ABDEF8-114A-45C9-A1B0-95D49CAA6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5292725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31703628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CF4C-C3F7-452D-95E8-E00DE831D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0300" y="619539"/>
            <a:ext cx="5294312" cy="462884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A6F91-D1CB-47AA-A9D4-5A1BEF4F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49B82-BC22-440E-A735-5141CDCD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854C-F2FB-4689-9B74-9B787F8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79E372-1C46-4C06-AEB6-20227FFD01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0300" y="1752600"/>
            <a:ext cx="5294313" cy="3959352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088389E-2732-40FD-AD51-08D2732C5C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" y="685800"/>
            <a:ext cx="5294313" cy="5026152"/>
          </a:xfrm>
        </p:spPr>
        <p:txBody>
          <a:bodyPr bIns="640080" anchor="ctr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ootnote Placeholder">
            <a:extLst>
              <a:ext uri="{FF2B5EF4-FFF2-40B4-BE49-F238E27FC236}">
                <a16:creationId xmlns:a16="http://schemas.microsoft.com/office/drawing/2014/main" id="{7F684A4E-82C2-4A8E-B754-8DC7B7599A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62647516-F03D-45EF-82C4-32251B75F3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8483" y="1182706"/>
            <a:ext cx="5294313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46461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D89E-4BAD-43CE-B677-85E383070E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19539"/>
            <a:ext cx="5294314" cy="462884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611F5-0E3D-4A90-AC11-6C38C204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798EA-D0EE-42F5-A75A-592E833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C9226-00F1-4B80-8350-A2EDDE7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62D711-4C31-458C-A2EF-4D58516DBB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5294313" cy="3962400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28704A-61F0-42C7-BB35-857D26B33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0300" y="685800"/>
            <a:ext cx="5292725" cy="2438400"/>
          </a:xfrm>
        </p:spPr>
        <p:txBody>
          <a:bodyPr bIns="457200" anchor="ctr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F1624C4-FAC3-4892-BC0F-FFA9847F8D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10300" y="3276600"/>
            <a:ext cx="5292725" cy="2438400"/>
          </a:xfrm>
        </p:spPr>
        <p:txBody>
          <a:bodyPr bIns="457200" anchor="ctr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Footnote Placeholder">
            <a:extLst>
              <a:ext uri="{FF2B5EF4-FFF2-40B4-BE49-F238E27FC236}">
                <a16:creationId xmlns:a16="http://schemas.microsoft.com/office/drawing/2014/main" id="{BE08F6CA-68CE-44F1-9E54-7D043FD221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1" name="Subtitle Placeholder">
            <a:extLst>
              <a:ext uri="{FF2B5EF4-FFF2-40B4-BE49-F238E27FC236}">
                <a16:creationId xmlns:a16="http://schemas.microsoft.com/office/drawing/2014/main" id="{98E2E755-4DA2-46FB-A38B-9CAB6D1F6D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5292725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6547484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B503-92FA-490F-89AD-4CE3FF211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19539"/>
            <a:ext cx="5294314" cy="462884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37803-3564-425D-9466-17C574B3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8345B-C502-4737-BFE7-DF857EE6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53DD5-49D5-4BB1-AC04-4D012B0F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DE3D8E-270E-4103-8DFF-D9C2CA75E9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52943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7E7052-99C2-4643-A3BA-DA838E02F5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0300" y="685800"/>
            <a:ext cx="2532063" cy="5026025"/>
          </a:xfrm>
        </p:spPr>
        <p:txBody>
          <a:bodyPr bIns="457200" anchor="ctr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5A3D21A-2723-46D4-8B1C-49999F7560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72550" y="685800"/>
            <a:ext cx="2532064" cy="5026025"/>
          </a:xfrm>
        </p:spPr>
        <p:txBody>
          <a:bodyPr bIns="457200" anchor="ctr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Footnote Placeholder">
            <a:extLst>
              <a:ext uri="{FF2B5EF4-FFF2-40B4-BE49-F238E27FC236}">
                <a16:creationId xmlns:a16="http://schemas.microsoft.com/office/drawing/2014/main" id="{6FD3DF09-9ECC-4132-B1AD-EA98F9F66F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E42C7CF4-CCCD-473D-ADA7-5F82BCA8B7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5294313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23787611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Grid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6884-77DF-4CFE-AB6F-8A27CED72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19539"/>
            <a:ext cx="5294313" cy="4628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1EC77-D7C0-4953-AF19-889E6D75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32304-35BE-4E16-B991-0F9FCD97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F846C-360E-4D90-B977-B48B381A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D74EF8-A7E2-4025-8029-6040D415BA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5294313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CA937E3-0CE0-43EA-94FB-6D0CA32510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0" y="685801"/>
            <a:ext cx="3122613" cy="2895599"/>
          </a:xfrm>
        </p:spPr>
        <p:txBody>
          <a:bodyPr bIns="457200" anchor="ctr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142C92-08D7-4C34-9E9C-38AC370391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0" y="3733800"/>
            <a:ext cx="3121025" cy="1978025"/>
          </a:xfrm>
        </p:spPr>
        <p:txBody>
          <a:bodyPr bIns="457200" anchor="ctr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6020BD0-FDD2-40CF-A3C1-D8B8D0E1C1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11889" y="685801"/>
            <a:ext cx="2002536" cy="1975104"/>
          </a:xfrm>
        </p:spPr>
        <p:txBody>
          <a:bodyPr bIns="548640" anchor="ctr"/>
          <a:lstStyle>
            <a:lvl1pPr algn="ctr">
              <a:defRPr sz="1000"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14" name="Footnote Placeholder">
            <a:extLst>
              <a:ext uri="{FF2B5EF4-FFF2-40B4-BE49-F238E27FC236}">
                <a16:creationId xmlns:a16="http://schemas.microsoft.com/office/drawing/2014/main" id="{E68D33A5-E756-402E-B3ED-2FD13F6547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EA777C3B-A3D8-4311-9801-8E1314875C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5294313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35469618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9AA7315-FF8F-494F-961E-D044B8297A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1050" y="685800"/>
            <a:ext cx="4373563" cy="4419600"/>
          </a:xfrm>
          <a:solidFill>
            <a:schemeClr val="accent1">
              <a:lumMod val="75000"/>
            </a:schemeClr>
          </a:solidFill>
        </p:spPr>
        <p:txBody>
          <a:bodyPr rIns="0" bIns="54864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337E1-3C5D-4483-846D-A8CDF4C7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425BE-6649-47CF-9172-54A39283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C0C74-3A69-4E83-8A3E-D5FF0309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CABFF"/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F8D8D3EA-0F3F-4302-8709-6121E2D331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rgbClr val="8CABFF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4B5E6E1-80C4-4FD6-858A-EE12142AB2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799" y="670560"/>
            <a:ext cx="6215063" cy="4480560"/>
          </a:xfrm>
        </p:spPr>
        <p:txBody>
          <a:bodyPr rIns="228600" anchor="b"/>
          <a:lstStyle>
            <a:lvl1pPr>
              <a:lnSpc>
                <a:spcPct val="96000"/>
              </a:lnSpc>
              <a:spcAft>
                <a:spcPts val="900"/>
              </a:spcAft>
              <a:defRPr sz="4400" b="0" spc="-10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1pPr>
            <a:lvl2pPr marL="0" indent="0">
              <a:lnSpc>
                <a:spcPct val="96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  <a:latin typeface="Avenir Next LT Pro Light" panose="020B03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5pPr>
            <a:lvl6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6pPr>
            <a:lvl7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7pPr>
            <a:lvl8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8pPr>
            <a:lvl9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9pPr>
          </a:lstStyle>
          <a:p>
            <a:pPr lvl="0"/>
            <a:r>
              <a:rPr lang="en-US" dirty="0"/>
              <a:t>Large Statement </a:t>
            </a:r>
            <a:br>
              <a:rPr lang="en-US" dirty="0"/>
            </a:br>
            <a:r>
              <a:rPr lang="en-US" dirty="0"/>
              <a:t>with Image (Blue)</a:t>
            </a:r>
          </a:p>
          <a:p>
            <a:pPr lvl="1"/>
            <a:r>
              <a:rPr lang="en-US" dirty="0"/>
              <a:t>Optional subtitle can go here</a:t>
            </a:r>
          </a:p>
        </p:txBody>
      </p:sp>
    </p:spTree>
    <p:extLst>
      <p:ext uri="{BB962C8B-B14F-4D97-AF65-F5344CB8AC3E}">
        <p14:creationId xmlns:p14="http://schemas.microsoft.com/office/powerpoint/2010/main" val="35110413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 (Gray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9AA7315-FF8F-494F-961E-D044B8297A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1050" y="685800"/>
            <a:ext cx="4373563" cy="4419600"/>
          </a:xfrm>
          <a:solidFill>
            <a:schemeClr val="bg1"/>
          </a:solidFill>
        </p:spPr>
        <p:txBody>
          <a:bodyPr rIns="0" bIns="548640" anchor="ctr"/>
          <a:lstStyle>
            <a:lvl1pPr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337E1-3C5D-4483-846D-A8CDF4C7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425BE-6649-47CF-9172-54A39283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C0C74-3A69-4E83-8A3E-D5FF0309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F8D8D3EA-0F3F-4302-8709-6121E2D331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00C74D-2FC2-4792-BC46-01BF0EEC48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799" y="670560"/>
            <a:ext cx="6215063" cy="4480560"/>
          </a:xfrm>
        </p:spPr>
        <p:txBody>
          <a:bodyPr rIns="228600" anchor="b"/>
          <a:lstStyle>
            <a:lvl1pPr>
              <a:lnSpc>
                <a:spcPct val="96000"/>
              </a:lnSpc>
              <a:spcAft>
                <a:spcPts val="900"/>
              </a:spcAft>
              <a:defRPr sz="4400" b="0" spc="-100" baseline="0">
                <a:solidFill>
                  <a:schemeClr val="tx1"/>
                </a:solidFill>
                <a:latin typeface="Avenir Next LT Pro Light" panose="020B0304020202020204" pitchFamily="34" charset="0"/>
              </a:defRPr>
            </a:lvl1pPr>
            <a:lvl2pPr marL="0" indent="0">
              <a:lnSpc>
                <a:spcPct val="96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400">
                <a:solidFill>
                  <a:schemeClr val="accent1"/>
                </a:solidFill>
                <a:latin typeface="Avenir Next LT Pro Light" panose="020B03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accent1"/>
                </a:solidFill>
                <a:latin typeface="Avenir Next LT Pro Light" panose="020B03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accent1"/>
                </a:solidFill>
                <a:latin typeface="Avenir Next LT Pro Light" panose="020B0304020202020204" pitchFamily="34" charset="0"/>
              </a:defRPr>
            </a:lvl5pPr>
            <a:lvl6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accent1"/>
                </a:solidFill>
                <a:latin typeface="Avenir Next LT Pro Light" panose="020B0304020202020204" pitchFamily="34" charset="0"/>
              </a:defRPr>
            </a:lvl6pPr>
            <a:lvl7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accent1"/>
                </a:solidFill>
                <a:latin typeface="Avenir Next LT Pro Light" panose="020B0304020202020204" pitchFamily="34" charset="0"/>
              </a:defRPr>
            </a:lvl7pPr>
            <a:lvl8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accent1"/>
                </a:solidFill>
                <a:latin typeface="Avenir Next LT Pro Light" panose="020B0304020202020204" pitchFamily="34" charset="0"/>
              </a:defRPr>
            </a:lvl8pPr>
            <a:lvl9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accent1"/>
                </a:solidFill>
                <a:latin typeface="Avenir Next LT Pro Light" panose="020B0304020202020204" pitchFamily="34" charset="0"/>
              </a:defRPr>
            </a:lvl9pPr>
          </a:lstStyle>
          <a:p>
            <a:pPr lvl="0"/>
            <a:r>
              <a:rPr lang="en-US" dirty="0"/>
              <a:t>Large Statement </a:t>
            </a:r>
            <a:br>
              <a:rPr lang="en-US" dirty="0"/>
            </a:br>
            <a:r>
              <a:rPr lang="en-US" dirty="0"/>
              <a:t>with Image (Gray)</a:t>
            </a:r>
          </a:p>
          <a:p>
            <a:pPr lvl="1"/>
            <a:r>
              <a:rPr lang="en-US" dirty="0"/>
              <a:t>Optional subtitle can go here</a:t>
            </a:r>
          </a:p>
        </p:txBody>
      </p:sp>
    </p:spTree>
    <p:extLst>
      <p:ext uri="{BB962C8B-B14F-4D97-AF65-F5344CB8AC3E}">
        <p14:creationId xmlns:p14="http://schemas.microsoft.com/office/powerpoint/2010/main" val="390815005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with Imag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9AA7315-FF8F-494F-961E-D044B8297A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1050" y="685800"/>
            <a:ext cx="4373563" cy="4419600"/>
          </a:xfrm>
          <a:solidFill>
            <a:schemeClr val="tx2">
              <a:lumMod val="50000"/>
            </a:schemeClr>
          </a:solidFill>
        </p:spPr>
        <p:txBody>
          <a:bodyPr rIns="0" bIns="54864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337E1-3C5D-4483-846D-A8CDF4C7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425BE-6649-47CF-9172-54A39283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C0C74-3A69-4E83-8A3E-D5FF0309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F8D8D3EA-0F3F-4302-8709-6121E2D331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AE8693E-5135-4F3B-914C-FAE8D53AAE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799" y="670560"/>
            <a:ext cx="6215063" cy="4480560"/>
          </a:xfrm>
        </p:spPr>
        <p:txBody>
          <a:bodyPr rIns="228600" anchor="b"/>
          <a:lstStyle>
            <a:lvl1pPr>
              <a:lnSpc>
                <a:spcPct val="96000"/>
              </a:lnSpc>
              <a:spcAft>
                <a:spcPts val="900"/>
              </a:spcAft>
              <a:defRPr sz="4400" b="0" spc="-10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1pPr>
            <a:lvl2pPr marL="0" indent="0">
              <a:lnSpc>
                <a:spcPct val="96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  <a:latin typeface="Avenir Next LT Pro Light" panose="020B03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5pPr>
            <a:lvl6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6pPr>
            <a:lvl7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7pPr>
            <a:lvl8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8pPr>
            <a:lvl9pPr marL="0"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3200" b="0" spc="-50" baseline="0">
                <a:solidFill>
                  <a:schemeClr val="bg1"/>
                </a:solidFill>
                <a:latin typeface="Avenir Next LT Pro Light" panose="020B0304020202020204" pitchFamily="34" charset="0"/>
              </a:defRPr>
            </a:lvl9pPr>
          </a:lstStyle>
          <a:p>
            <a:pPr lvl="0"/>
            <a:r>
              <a:rPr lang="en-US" dirty="0"/>
              <a:t>Large Statement </a:t>
            </a:r>
            <a:br>
              <a:rPr lang="en-US" dirty="0"/>
            </a:br>
            <a:r>
              <a:rPr lang="en-US" dirty="0"/>
              <a:t>with Image (Black)</a:t>
            </a:r>
          </a:p>
          <a:p>
            <a:pPr lvl="1"/>
            <a:r>
              <a:rPr lang="en-US" dirty="0"/>
              <a:t>Optional subtitle can go here</a:t>
            </a:r>
          </a:p>
        </p:txBody>
      </p:sp>
    </p:spTree>
    <p:extLst>
      <p:ext uri="{BB962C8B-B14F-4D97-AF65-F5344CB8AC3E}">
        <p14:creationId xmlns:p14="http://schemas.microsoft.com/office/powerpoint/2010/main" val="13457910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Video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BDA55ADD-5A5D-448A-9F7D-1D2A4346A86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7620" y="-9144"/>
            <a:ext cx="12207240" cy="6876288"/>
          </a:xfrm>
          <a:custGeom>
            <a:avLst/>
            <a:gdLst>
              <a:gd name="connsiteX0" fmla="*/ 1157757 w 12207240"/>
              <a:gd name="connsiteY0" fmla="*/ 6358833 h 6876288"/>
              <a:gd name="connsiteX1" fmla="*/ 1181410 w 12207240"/>
              <a:gd name="connsiteY1" fmla="*/ 6456265 h 6876288"/>
              <a:gd name="connsiteX2" fmla="*/ 1194088 w 12207240"/>
              <a:gd name="connsiteY2" fmla="*/ 6456265 h 6876288"/>
              <a:gd name="connsiteX3" fmla="*/ 1218641 w 12207240"/>
              <a:gd name="connsiteY3" fmla="*/ 6358833 h 6876288"/>
              <a:gd name="connsiteX4" fmla="*/ 1207847 w 12207240"/>
              <a:gd name="connsiteY4" fmla="*/ 6358833 h 6876288"/>
              <a:gd name="connsiteX5" fmla="*/ 1196883 w 12207240"/>
              <a:gd name="connsiteY5" fmla="*/ 6405021 h 6876288"/>
              <a:gd name="connsiteX6" fmla="*/ 1187889 w 12207240"/>
              <a:gd name="connsiteY6" fmla="*/ 6444973 h 6876288"/>
              <a:gd name="connsiteX7" fmla="*/ 1187622 w 12207240"/>
              <a:gd name="connsiteY7" fmla="*/ 6444973 h 6876288"/>
              <a:gd name="connsiteX8" fmla="*/ 1179612 w 12207240"/>
              <a:gd name="connsiteY8" fmla="*/ 6405021 h 6876288"/>
              <a:gd name="connsiteX9" fmla="*/ 1169000 w 12207240"/>
              <a:gd name="connsiteY9" fmla="*/ 6358833 h 6876288"/>
              <a:gd name="connsiteX10" fmla="*/ 1249088 w 12207240"/>
              <a:gd name="connsiteY10" fmla="*/ 6358821 h 6876288"/>
              <a:gd name="connsiteX11" fmla="*/ 1249088 w 12207240"/>
              <a:gd name="connsiteY11" fmla="*/ 6456253 h 6876288"/>
              <a:gd name="connsiteX12" fmla="*/ 1294766 w 12207240"/>
              <a:gd name="connsiteY12" fmla="*/ 6456253 h 6876288"/>
              <a:gd name="connsiteX13" fmla="*/ 1294766 w 12207240"/>
              <a:gd name="connsiteY13" fmla="*/ 6446797 h 6876288"/>
              <a:gd name="connsiteX14" fmla="*/ 1259797 w 12207240"/>
              <a:gd name="connsiteY14" fmla="*/ 6446797 h 6876288"/>
              <a:gd name="connsiteX15" fmla="*/ 1259797 w 12207240"/>
              <a:gd name="connsiteY15" fmla="*/ 6409518 h 6876288"/>
              <a:gd name="connsiteX16" fmla="*/ 1292372 w 12207240"/>
              <a:gd name="connsiteY16" fmla="*/ 6409518 h 6876288"/>
              <a:gd name="connsiteX17" fmla="*/ 1292372 w 12207240"/>
              <a:gd name="connsiteY17" fmla="*/ 6400062 h 6876288"/>
              <a:gd name="connsiteX18" fmla="*/ 1259797 w 12207240"/>
              <a:gd name="connsiteY18" fmla="*/ 6400062 h 6876288"/>
              <a:gd name="connsiteX19" fmla="*/ 1259797 w 12207240"/>
              <a:gd name="connsiteY19" fmla="*/ 6368277 h 6876288"/>
              <a:gd name="connsiteX20" fmla="*/ 1294766 w 12207240"/>
              <a:gd name="connsiteY20" fmla="*/ 6368277 h 6876288"/>
              <a:gd name="connsiteX21" fmla="*/ 1294766 w 12207240"/>
              <a:gd name="connsiteY21" fmla="*/ 6358821 h 6876288"/>
              <a:gd name="connsiteX22" fmla="*/ 1115118 w 12207240"/>
              <a:gd name="connsiteY22" fmla="*/ 6358821 h 6876288"/>
              <a:gd name="connsiteX23" fmla="*/ 1115118 w 12207240"/>
              <a:gd name="connsiteY23" fmla="*/ 6456253 h 6876288"/>
              <a:gd name="connsiteX24" fmla="*/ 1127297 w 12207240"/>
              <a:gd name="connsiteY24" fmla="*/ 6456253 h 6876288"/>
              <a:gd name="connsiteX25" fmla="*/ 1127297 w 12207240"/>
              <a:gd name="connsiteY25" fmla="*/ 6358821 h 6876288"/>
              <a:gd name="connsiteX26" fmla="*/ 1029865 w 12207240"/>
              <a:gd name="connsiteY26" fmla="*/ 6358821 h 6876288"/>
              <a:gd name="connsiteX27" fmla="*/ 1029865 w 12207240"/>
              <a:gd name="connsiteY27" fmla="*/ 6368277 h 6876288"/>
              <a:gd name="connsiteX28" fmla="*/ 1051208 w 12207240"/>
              <a:gd name="connsiteY28" fmla="*/ 6368277 h 6876288"/>
              <a:gd name="connsiteX29" fmla="*/ 1051208 w 12207240"/>
              <a:gd name="connsiteY29" fmla="*/ 6456253 h 6876288"/>
              <a:gd name="connsiteX30" fmla="*/ 1061795 w 12207240"/>
              <a:gd name="connsiteY30" fmla="*/ 6456253 h 6876288"/>
              <a:gd name="connsiteX31" fmla="*/ 1061795 w 12207240"/>
              <a:gd name="connsiteY31" fmla="*/ 6368277 h 6876288"/>
              <a:gd name="connsiteX32" fmla="*/ 1083139 w 12207240"/>
              <a:gd name="connsiteY32" fmla="*/ 6368277 h 6876288"/>
              <a:gd name="connsiteX33" fmla="*/ 1083139 w 12207240"/>
              <a:gd name="connsiteY33" fmla="*/ 6358821 h 6876288"/>
              <a:gd name="connsiteX34" fmla="*/ 988769 w 12207240"/>
              <a:gd name="connsiteY34" fmla="*/ 6358821 h 6876288"/>
              <a:gd name="connsiteX35" fmla="*/ 988769 w 12207240"/>
              <a:gd name="connsiteY35" fmla="*/ 6456253 h 6876288"/>
              <a:gd name="connsiteX36" fmla="*/ 999429 w 12207240"/>
              <a:gd name="connsiteY36" fmla="*/ 6456253 h 6876288"/>
              <a:gd name="connsiteX37" fmla="*/ 999429 w 12207240"/>
              <a:gd name="connsiteY37" fmla="*/ 6358821 h 6876288"/>
              <a:gd name="connsiteX38" fmla="*/ 901996 w 12207240"/>
              <a:gd name="connsiteY38" fmla="*/ 6358821 h 6876288"/>
              <a:gd name="connsiteX39" fmla="*/ 901996 w 12207240"/>
              <a:gd name="connsiteY39" fmla="*/ 6427884 h 6876288"/>
              <a:gd name="connsiteX40" fmla="*/ 927655 w 12207240"/>
              <a:gd name="connsiteY40" fmla="*/ 6457784 h 6876288"/>
              <a:gd name="connsiteX41" fmla="*/ 953763 w 12207240"/>
              <a:gd name="connsiteY41" fmla="*/ 6427240 h 6876288"/>
              <a:gd name="connsiteX42" fmla="*/ 953763 w 12207240"/>
              <a:gd name="connsiteY42" fmla="*/ 6358821 h 6876288"/>
              <a:gd name="connsiteX43" fmla="*/ 943468 w 12207240"/>
              <a:gd name="connsiteY43" fmla="*/ 6358821 h 6876288"/>
              <a:gd name="connsiteX44" fmla="*/ 943468 w 12207240"/>
              <a:gd name="connsiteY44" fmla="*/ 6427057 h 6876288"/>
              <a:gd name="connsiteX45" fmla="*/ 943456 w 12207240"/>
              <a:gd name="connsiteY45" fmla="*/ 6427057 h 6876288"/>
              <a:gd name="connsiteX46" fmla="*/ 927922 w 12207240"/>
              <a:gd name="connsiteY46" fmla="*/ 6448425 h 6876288"/>
              <a:gd name="connsiteX47" fmla="*/ 912559 w 12207240"/>
              <a:gd name="connsiteY47" fmla="*/ 6427057 h 6876288"/>
              <a:gd name="connsiteX48" fmla="*/ 912559 w 12207240"/>
              <a:gd name="connsiteY48" fmla="*/ 6358821 h 6876288"/>
              <a:gd name="connsiteX49" fmla="*/ 821288 w 12207240"/>
              <a:gd name="connsiteY49" fmla="*/ 6358821 h 6876288"/>
              <a:gd name="connsiteX50" fmla="*/ 821288 w 12207240"/>
              <a:gd name="connsiteY50" fmla="*/ 6368277 h 6876288"/>
              <a:gd name="connsiteX51" fmla="*/ 821301 w 12207240"/>
              <a:gd name="connsiteY51" fmla="*/ 6368277 h 6876288"/>
              <a:gd name="connsiteX52" fmla="*/ 842644 w 12207240"/>
              <a:gd name="connsiteY52" fmla="*/ 6368277 h 6876288"/>
              <a:gd name="connsiteX53" fmla="*/ 842644 w 12207240"/>
              <a:gd name="connsiteY53" fmla="*/ 6456253 h 6876288"/>
              <a:gd name="connsiteX54" fmla="*/ 853231 w 12207240"/>
              <a:gd name="connsiteY54" fmla="*/ 6456253 h 6876288"/>
              <a:gd name="connsiteX55" fmla="*/ 853231 w 12207240"/>
              <a:gd name="connsiteY55" fmla="*/ 6368277 h 6876288"/>
              <a:gd name="connsiteX56" fmla="*/ 874575 w 12207240"/>
              <a:gd name="connsiteY56" fmla="*/ 6368277 h 6876288"/>
              <a:gd name="connsiteX57" fmla="*/ 874575 w 12207240"/>
              <a:gd name="connsiteY57" fmla="*/ 6358821 h 6876288"/>
              <a:gd name="connsiteX58" fmla="*/ 785383 w 12207240"/>
              <a:gd name="connsiteY58" fmla="*/ 6358821 h 6876288"/>
              <a:gd name="connsiteX59" fmla="*/ 785383 w 12207240"/>
              <a:gd name="connsiteY59" fmla="*/ 6395929 h 6876288"/>
              <a:gd name="connsiteX60" fmla="*/ 786210 w 12207240"/>
              <a:gd name="connsiteY60" fmla="*/ 6439637 h 6876288"/>
              <a:gd name="connsiteX61" fmla="*/ 786112 w 12207240"/>
              <a:gd name="connsiteY61" fmla="*/ 6439637 h 6876288"/>
              <a:gd name="connsiteX62" fmla="*/ 785189 w 12207240"/>
              <a:gd name="connsiteY62" fmla="*/ 6437255 h 6876288"/>
              <a:gd name="connsiteX63" fmla="*/ 752334 w 12207240"/>
              <a:gd name="connsiteY63" fmla="*/ 6358833 h 6876288"/>
              <a:gd name="connsiteX64" fmla="*/ 739086 w 12207240"/>
              <a:gd name="connsiteY64" fmla="*/ 6358833 h 6876288"/>
              <a:gd name="connsiteX65" fmla="*/ 739086 w 12207240"/>
              <a:gd name="connsiteY65" fmla="*/ 6456265 h 6876288"/>
              <a:gd name="connsiteX66" fmla="*/ 749113 w 12207240"/>
              <a:gd name="connsiteY66" fmla="*/ 6456265 h 6876288"/>
              <a:gd name="connsiteX67" fmla="*/ 749113 w 12207240"/>
              <a:gd name="connsiteY67" fmla="*/ 6418245 h 6876288"/>
              <a:gd name="connsiteX68" fmla="*/ 748287 w 12207240"/>
              <a:gd name="connsiteY68" fmla="*/ 6372604 h 6876288"/>
              <a:gd name="connsiteX69" fmla="*/ 748384 w 12207240"/>
              <a:gd name="connsiteY69" fmla="*/ 6372604 h 6876288"/>
              <a:gd name="connsiteX70" fmla="*/ 748566 w 12207240"/>
              <a:gd name="connsiteY70" fmla="*/ 6372884 h 6876288"/>
              <a:gd name="connsiteX71" fmla="*/ 749490 w 12207240"/>
              <a:gd name="connsiteY71" fmla="*/ 6375266 h 6876288"/>
              <a:gd name="connsiteX72" fmla="*/ 782806 w 12207240"/>
              <a:gd name="connsiteY72" fmla="*/ 6456265 h 6876288"/>
              <a:gd name="connsiteX73" fmla="*/ 795411 w 12207240"/>
              <a:gd name="connsiteY73" fmla="*/ 6456265 h 6876288"/>
              <a:gd name="connsiteX74" fmla="*/ 795411 w 12207240"/>
              <a:gd name="connsiteY74" fmla="*/ 6358821 h 6876288"/>
              <a:gd name="connsiteX75" fmla="*/ 693420 w 12207240"/>
              <a:gd name="connsiteY75" fmla="*/ 6358821 h 6876288"/>
              <a:gd name="connsiteX76" fmla="*/ 693420 w 12207240"/>
              <a:gd name="connsiteY76" fmla="*/ 6456253 h 6876288"/>
              <a:gd name="connsiteX77" fmla="*/ 704080 w 12207240"/>
              <a:gd name="connsiteY77" fmla="*/ 6456253 h 6876288"/>
              <a:gd name="connsiteX78" fmla="*/ 704080 w 12207240"/>
              <a:gd name="connsiteY78" fmla="*/ 6358821 h 6876288"/>
              <a:gd name="connsiteX79" fmla="*/ 994093 w 12207240"/>
              <a:gd name="connsiteY79" fmla="*/ 6306689 h 6876288"/>
              <a:gd name="connsiteX80" fmla="*/ 1004364 w 12207240"/>
              <a:gd name="connsiteY80" fmla="*/ 6317725 h 6876288"/>
              <a:gd name="connsiteX81" fmla="*/ 994093 w 12207240"/>
              <a:gd name="connsiteY81" fmla="*/ 6328762 h 6876288"/>
              <a:gd name="connsiteX82" fmla="*/ 983822 w 12207240"/>
              <a:gd name="connsiteY82" fmla="*/ 6317725 h 6876288"/>
              <a:gd name="connsiteX83" fmla="*/ 994093 w 12207240"/>
              <a:gd name="connsiteY83" fmla="*/ 6306689 h 6876288"/>
              <a:gd name="connsiteX84" fmla="*/ 994093 w 12207240"/>
              <a:gd name="connsiteY84" fmla="*/ 6296406 h 6876288"/>
              <a:gd name="connsiteX85" fmla="*/ 973539 w 12207240"/>
              <a:gd name="connsiteY85" fmla="*/ 6317725 h 6876288"/>
              <a:gd name="connsiteX86" fmla="*/ 994093 w 12207240"/>
              <a:gd name="connsiteY86" fmla="*/ 6339045 h 6876288"/>
              <a:gd name="connsiteX87" fmla="*/ 1014647 w 12207240"/>
              <a:gd name="connsiteY87" fmla="*/ 6317725 h 6876288"/>
              <a:gd name="connsiteX88" fmla="*/ 994093 w 12207240"/>
              <a:gd name="connsiteY88" fmla="*/ 6296406 h 6876288"/>
              <a:gd name="connsiteX89" fmla="*/ 0 w 12207240"/>
              <a:gd name="connsiteY89" fmla="*/ 0 h 6876288"/>
              <a:gd name="connsiteX90" fmla="*/ 12207240 w 12207240"/>
              <a:gd name="connsiteY90" fmla="*/ 0 h 6876288"/>
              <a:gd name="connsiteX91" fmla="*/ 12207240 w 12207240"/>
              <a:gd name="connsiteY91" fmla="*/ 6876288 h 6876288"/>
              <a:gd name="connsiteX92" fmla="*/ 0 w 12207240"/>
              <a:gd name="connsiteY92" fmla="*/ 6876288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207240" h="6876288">
                <a:moveTo>
                  <a:pt x="1157757" y="6358833"/>
                </a:moveTo>
                <a:lnTo>
                  <a:pt x="1181410" y="6456265"/>
                </a:lnTo>
                <a:lnTo>
                  <a:pt x="1194088" y="6456265"/>
                </a:lnTo>
                <a:lnTo>
                  <a:pt x="1218641" y="6358833"/>
                </a:lnTo>
                <a:lnTo>
                  <a:pt x="1207847" y="6358833"/>
                </a:lnTo>
                <a:lnTo>
                  <a:pt x="1196883" y="6405021"/>
                </a:lnTo>
                <a:cubicBezTo>
                  <a:pt x="1193650" y="6418792"/>
                  <a:pt x="1188971" y="6436611"/>
                  <a:pt x="1187889" y="6444973"/>
                </a:cubicBezTo>
                <a:lnTo>
                  <a:pt x="1187622" y="6444973"/>
                </a:lnTo>
                <a:cubicBezTo>
                  <a:pt x="1186357" y="6435602"/>
                  <a:pt x="1182675" y="6418707"/>
                  <a:pt x="1179612" y="6405021"/>
                </a:cubicBezTo>
                <a:lnTo>
                  <a:pt x="1169000" y="6358833"/>
                </a:lnTo>
                <a:close/>
                <a:moveTo>
                  <a:pt x="1249088" y="6358821"/>
                </a:moveTo>
                <a:lnTo>
                  <a:pt x="1249088" y="6456253"/>
                </a:lnTo>
                <a:lnTo>
                  <a:pt x="1294766" y="6456253"/>
                </a:lnTo>
                <a:lnTo>
                  <a:pt x="1294766" y="6446797"/>
                </a:lnTo>
                <a:lnTo>
                  <a:pt x="1259797" y="6446797"/>
                </a:lnTo>
                <a:lnTo>
                  <a:pt x="1259797" y="6409518"/>
                </a:lnTo>
                <a:lnTo>
                  <a:pt x="1292372" y="6409518"/>
                </a:lnTo>
                <a:lnTo>
                  <a:pt x="1292372" y="6400062"/>
                </a:lnTo>
                <a:lnTo>
                  <a:pt x="1259797" y="6400062"/>
                </a:lnTo>
                <a:lnTo>
                  <a:pt x="1259797" y="6368277"/>
                </a:lnTo>
                <a:lnTo>
                  <a:pt x="1294766" y="6368277"/>
                </a:lnTo>
                <a:lnTo>
                  <a:pt x="1294766" y="6358821"/>
                </a:lnTo>
                <a:close/>
                <a:moveTo>
                  <a:pt x="1115118" y="6358821"/>
                </a:moveTo>
                <a:lnTo>
                  <a:pt x="1115118" y="6456253"/>
                </a:lnTo>
                <a:lnTo>
                  <a:pt x="1127297" y="6456253"/>
                </a:lnTo>
                <a:lnTo>
                  <a:pt x="1127297" y="6358821"/>
                </a:lnTo>
                <a:close/>
                <a:moveTo>
                  <a:pt x="1029865" y="6358821"/>
                </a:moveTo>
                <a:lnTo>
                  <a:pt x="1029865" y="6368277"/>
                </a:lnTo>
                <a:lnTo>
                  <a:pt x="1051208" y="6368277"/>
                </a:lnTo>
                <a:lnTo>
                  <a:pt x="1051208" y="6456253"/>
                </a:lnTo>
                <a:lnTo>
                  <a:pt x="1061795" y="6456253"/>
                </a:lnTo>
                <a:lnTo>
                  <a:pt x="1061795" y="6368277"/>
                </a:lnTo>
                <a:lnTo>
                  <a:pt x="1083139" y="6368277"/>
                </a:lnTo>
                <a:lnTo>
                  <a:pt x="1083139" y="6358821"/>
                </a:lnTo>
                <a:close/>
                <a:moveTo>
                  <a:pt x="988769" y="6358821"/>
                </a:moveTo>
                <a:lnTo>
                  <a:pt x="988769" y="6456253"/>
                </a:lnTo>
                <a:lnTo>
                  <a:pt x="999429" y="6456253"/>
                </a:lnTo>
                <a:lnTo>
                  <a:pt x="999429" y="6358821"/>
                </a:lnTo>
                <a:close/>
                <a:moveTo>
                  <a:pt x="901996" y="6358821"/>
                </a:moveTo>
                <a:lnTo>
                  <a:pt x="901996" y="6427884"/>
                </a:lnTo>
                <a:cubicBezTo>
                  <a:pt x="901996" y="6445678"/>
                  <a:pt x="908475" y="6457784"/>
                  <a:pt x="927655" y="6457784"/>
                </a:cubicBezTo>
                <a:cubicBezTo>
                  <a:pt x="947455" y="6457784"/>
                  <a:pt x="953763" y="6444949"/>
                  <a:pt x="953763" y="6427240"/>
                </a:cubicBezTo>
                <a:lnTo>
                  <a:pt x="953763" y="6358821"/>
                </a:lnTo>
                <a:lnTo>
                  <a:pt x="943468" y="6358821"/>
                </a:lnTo>
                <a:lnTo>
                  <a:pt x="943468" y="6427057"/>
                </a:lnTo>
                <a:lnTo>
                  <a:pt x="943456" y="6427057"/>
                </a:lnTo>
                <a:cubicBezTo>
                  <a:pt x="943456" y="6439528"/>
                  <a:pt x="940442" y="6448425"/>
                  <a:pt x="927922" y="6448425"/>
                </a:cubicBezTo>
                <a:cubicBezTo>
                  <a:pt x="915403" y="6448425"/>
                  <a:pt x="912559" y="6437790"/>
                  <a:pt x="912559" y="6427057"/>
                </a:cubicBezTo>
                <a:lnTo>
                  <a:pt x="912559" y="6358821"/>
                </a:lnTo>
                <a:close/>
                <a:moveTo>
                  <a:pt x="821288" y="6358821"/>
                </a:moveTo>
                <a:lnTo>
                  <a:pt x="821288" y="6368277"/>
                </a:lnTo>
                <a:lnTo>
                  <a:pt x="821301" y="6368277"/>
                </a:lnTo>
                <a:lnTo>
                  <a:pt x="842644" y="6368277"/>
                </a:lnTo>
                <a:lnTo>
                  <a:pt x="842644" y="6456253"/>
                </a:lnTo>
                <a:lnTo>
                  <a:pt x="853231" y="6456253"/>
                </a:lnTo>
                <a:lnTo>
                  <a:pt x="853231" y="6368277"/>
                </a:lnTo>
                <a:lnTo>
                  <a:pt x="874575" y="6368277"/>
                </a:lnTo>
                <a:lnTo>
                  <a:pt x="874575" y="6358821"/>
                </a:lnTo>
                <a:close/>
                <a:moveTo>
                  <a:pt x="785383" y="6358821"/>
                </a:moveTo>
                <a:lnTo>
                  <a:pt x="785383" y="6395929"/>
                </a:lnTo>
                <a:cubicBezTo>
                  <a:pt x="785383" y="6411912"/>
                  <a:pt x="785480" y="6426510"/>
                  <a:pt x="786210" y="6439637"/>
                </a:cubicBezTo>
                <a:lnTo>
                  <a:pt x="786112" y="6439637"/>
                </a:lnTo>
                <a:cubicBezTo>
                  <a:pt x="785930" y="6438993"/>
                  <a:pt x="785651" y="6438264"/>
                  <a:pt x="785189" y="6437255"/>
                </a:cubicBezTo>
                <a:cubicBezTo>
                  <a:pt x="776073" y="6413468"/>
                  <a:pt x="752334" y="6358833"/>
                  <a:pt x="752334" y="6358833"/>
                </a:cubicBezTo>
                <a:lnTo>
                  <a:pt x="739086" y="6358833"/>
                </a:lnTo>
                <a:lnTo>
                  <a:pt x="739086" y="6456265"/>
                </a:lnTo>
                <a:lnTo>
                  <a:pt x="749113" y="6456265"/>
                </a:lnTo>
                <a:lnTo>
                  <a:pt x="749113" y="6418245"/>
                </a:lnTo>
                <a:cubicBezTo>
                  <a:pt x="749113" y="6400706"/>
                  <a:pt x="749016" y="6384722"/>
                  <a:pt x="748287" y="6372604"/>
                </a:cubicBezTo>
                <a:lnTo>
                  <a:pt x="748384" y="6372604"/>
                </a:lnTo>
                <a:cubicBezTo>
                  <a:pt x="748481" y="6372701"/>
                  <a:pt x="748481" y="6372786"/>
                  <a:pt x="748566" y="6372884"/>
                </a:cubicBezTo>
                <a:cubicBezTo>
                  <a:pt x="748749" y="6373528"/>
                  <a:pt x="749028" y="6374257"/>
                  <a:pt x="749490" y="6375266"/>
                </a:cubicBezTo>
                <a:cubicBezTo>
                  <a:pt x="756029" y="6391796"/>
                  <a:pt x="782806" y="6456265"/>
                  <a:pt x="782806" y="6456265"/>
                </a:cubicBezTo>
                <a:lnTo>
                  <a:pt x="795411" y="6456265"/>
                </a:lnTo>
                <a:lnTo>
                  <a:pt x="795411" y="6358821"/>
                </a:lnTo>
                <a:close/>
                <a:moveTo>
                  <a:pt x="693420" y="6358821"/>
                </a:moveTo>
                <a:lnTo>
                  <a:pt x="693420" y="6456253"/>
                </a:lnTo>
                <a:lnTo>
                  <a:pt x="704080" y="6456253"/>
                </a:lnTo>
                <a:lnTo>
                  <a:pt x="704080" y="6358821"/>
                </a:lnTo>
                <a:close/>
                <a:moveTo>
                  <a:pt x="994093" y="6306689"/>
                </a:moveTo>
                <a:cubicBezTo>
                  <a:pt x="999769" y="6306689"/>
                  <a:pt x="1004364" y="6311636"/>
                  <a:pt x="1004364" y="6317725"/>
                </a:cubicBezTo>
                <a:cubicBezTo>
                  <a:pt x="1004364" y="6323815"/>
                  <a:pt x="999757" y="6328762"/>
                  <a:pt x="994093" y="6328762"/>
                </a:cubicBezTo>
                <a:cubicBezTo>
                  <a:pt x="988417" y="6328762"/>
                  <a:pt x="983822" y="6323815"/>
                  <a:pt x="983822" y="6317725"/>
                </a:cubicBezTo>
                <a:cubicBezTo>
                  <a:pt x="983822" y="6311624"/>
                  <a:pt x="988429" y="6306689"/>
                  <a:pt x="994093" y="6306689"/>
                </a:cubicBezTo>
                <a:close/>
                <a:moveTo>
                  <a:pt x="994093" y="6296406"/>
                </a:moveTo>
                <a:cubicBezTo>
                  <a:pt x="982740" y="6296406"/>
                  <a:pt x="973539" y="6305947"/>
                  <a:pt x="973539" y="6317725"/>
                </a:cubicBezTo>
                <a:cubicBezTo>
                  <a:pt x="973539" y="6329491"/>
                  <a:pt x="982740" y="6339045"/>
                  <a:pt x="994093" y="6339045"/>
                </a:cubicBezTo>
                <a:cubicBezTo>
                  <a:pt x="1005446" y="6339045"/>
                  <a:pt x="1014647" y="6329503"/>
                  <a:pt x="1014647" y="6317725"/>
                </a:cubicBezTo>
                <a:cubicBezTo>
                  <a:pt x="1014647" y="6305947"/>
                  <a:pt x="1005446" y="6296406"/>
                  <a:pt x="994093" y="6296406"/>
                </a:cubicBezTo>
                <a:close/>
                <a:moveTo>
                  <a:pt x="0" y="0"/>
                </a:moveTo>
                <a:lnTo>
                  <a:pt x="12207240" y="0"/>
                </a:lnTo>
                <a:lnTo>
                  <a:pt x="12207240" y="6876288"/>
                </a:lnTo>
                <a:lnTo>
                  <a:pt x="0" y="6876288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rIns="0" bIns="548640"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Image/video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FF560-63BA-48EA-A19D-C3B5DB7CADF9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CBFA0-6305-4928-99D7-7F84E0AD500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D75-A574-4046-9A6D-484A42FC34F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36096-5081-415C-AA7C-3F357CA37253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-7620" y="-9144"/>
            <a:ext cx="12207241" cy="2667000"/>
          </a:xfrm>
          <a:gradFill>
            <a:gsLst>
              <a:gs pos="30000">
                <a:schemeClr val="tx1">
                  <a:alpha val="7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lIns="685800" tIns="630936" rIns="914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 bleed video or image (delete title if not needed)</a:t>
            </a:r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F8FA9AED-E22F-466A-96D8-71D12360F2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10816997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  <p:sp>
        <p:nvSpPr>
          <p:cNvPr id="13" name="Footnote Placeholder">
            <a:extLst>
              <a:ext uri="{FF2B5EF4-FFF2-40B4-BE49-F238E27FC236}">
                <a16:creationId xmlns:a16="http://schemas.microsoft.com/office/drawing/2014/main" id="{679DE4FA-F0DB-4270-AF9C-8C8E87FA59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900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/>
                </a:solidFill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bg1"/>
                </a:solidFill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14854166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7C1-38B1-4250-A6E7-41D6CA116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Important safety information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6366E6-5E7C-4503-B5C2-062642B3FD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0391D0-CA1D-4D88-BE9E-D06824A86D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00FCD8-0009-4BB9-9322-642D9BCB94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97665FE-238D-4898-9EB0-73B1909B1E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47800"/>
            <a:ext cx="10817225" cy="4264152"/>
          </a:xfrm>
        </p:spPr>
        <p:txBody>
          <a:bodyPr numCol="2" spcCol="228600"/>
          <a:lstStyle>
            <a:lvl1pPr marL="0" inden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solidFill>
                  <a:schemeClr val="tx1"/>
                </a:solidFill>
                <a:latin typeface="+mj-lt"/>
              </a:defRPr>
            </a:lvl6pPr>
            <a:lvl7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solidFill>
                  <a:schemeClr val="tx1"/>
                </a:solidFill>
                <a:latin typeface="+mj-lt"/>
              </a:defRPr>
            </a:lvl7pPr>
            <a:lvl8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solidFill>
                  <a:schemeClr val="tx1"/>
                </a:solidFill>
                <a:latin typeface="+mj-lt"/>
              </a:defRPr>
            </a:lvl8pPr>
            <a:lvl9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91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5BCA-C297-47CB-8AE1-F39DCEF1F3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3F7E1-ADEF-41AD-AC58-F1A730C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02AE0-6A49-4F4B-9764-8D8EDBE7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F12A1-79FD-4501-B612-227849DF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68E95E-0895-4F6E-929F-A97B50C9E9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387" y="1752600"/>
            <a:ext cx="10817225" cy="39593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note Placeholder">
            <a:extLst>
              <a:ext uri="{FF2B5EF4-FFF2-40B4-BE49-F238E27FC236}">
                <a16:creationId xmlns:a16="http://schemas.microsoft.com/office/drawing/2014/main" id="{15D81D34-8E4D-446B-A954-28B4C2A23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5867401"/>
            <a:ext cx="10816997" cy="18171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1" name="Subtitle Placeholder">
            <a:extLst>
              <a:ext uri="{FF2B5EF4-FFF2-40B4-BE49-F238E27FC236}">
                <a16:creationId xmlns:a16="http://schemas.microsoft.com/office/drawing/2014/main" id="{4C8ED5D8-8342-443F-A910-86D894492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85385"/>
            <a:ext cx="10817225" cy="27432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73922367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7C1-38B1-4250-A6E7-41D6CA116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8806-F177-409D-BEA7-CD6EBFF4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A934-00E0-4AAB-9DE5-6F6A209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DB89-A754-4DE7-B6FE-7DBA6886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FEEE13E-6A44-4910-B76E-5B3A4DBEE3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47800"/>
            <a:ext cx="10817225" cy="4264152"/>
          </a:xfrm>
        </p:spPr>
        <p:txBody>
          <a:bodyPr numCol="2" spcCol="228600"/>
          <a:lstStyle>
            <a:lvl1pPr marL="228600" indent="-22860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  <a:defRPr sz="1000" b="0">
                <a:solidFill>
                  <a:schemeClr val="tx1"/>
                </a:solidFill>
              </a:defRPr>
            </a:lvl1pPr>
            <a:lvl2pPr marL="228600" indent="-22860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  <a:defRPr sz="1000" b="0">
                <a:solidFill>
                  <a:schemeClr val="tx1"/>
                </a:solidFill>
              </a:defRPr>
            </a:lvl2pPr>
            <a:lvl3pPr marL="228600" indent="-22860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  <a:defRPr sz="1000" b="0">
                <a:solidFill>
                  <a:schemeClr val="tx1"/>
                </a:solidFill>
              </a:defRPr>
            </a:lvl3pPr>
            <a:lvl4pPr marL="228600" indent="-22860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  <a:defRPr sz="1000" b="0">
                <a:solidFill>
                  <a:schemeClr val="tx1"/>
                </a:solidFill>
              </a:defRPr>
            </a:lvl4pPr>
            <a:lvl5pPr marL="228600" indent="-22860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  <a:defRPr sz="1000" b="0">
                <a:solidFill>
                  <a:schemeClr val="tx1"/>
                </a:solidFill>
              </a:defRPr>
            </a:lvl5pPr>
            <a:lvl6pPr marL="228600" indent="-22860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  <a:defRPr sz="1000" b="0">
                <a:solidFill>
                  <a:schemeClr val="tx1"/>
                </a:solidFill>
                <a:latin typeface="+mj-lt"/>
              </a:defRPr>
            </a:lvl6pPr>
            <a:lvl7pPr marL="228600" indent="-22860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  <a:defRPr sz="1000" b="0">
                <a:solidFill>
                  <a:schemeClr val="tx1"/>
                </a:solidFill>
                <a:latin typeface="+mj-lt"/>
              </a:defRPr>
            </a:lvl7pPr>
            <a:lvl8pPr marL="228600" indent="-22860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  <a:defRPr sz="1000" b="0">
                <a:solidFill>
                  <a:schemeClr val="tx1"/>
                </a:solidFill>
                <a:latin typeface="+mj-lt"/>
              </a:defRPr>
            </a:lvl8pPr>
            <a:lvl9pPr marL="228600" indent="-22860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  <a:defRPr sz="1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88CE711-FFEB-4E46-9BA2-4A873802F20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11700" y="2838051"/>
            <a:ext cx="2762250" cy="753662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6BF2042-9303-A918-20C9-F4979341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5350" y="5522608"/>
            <a:ext cx="2762250" cy="246221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  <a:lvl2pPr marL="0" indent="0" algn="ctr">
              <a:buNone/>
              <a:defRPr>
                <a:solidFill>
                  <a:srgbClr val="8CABFF"/>
                </a:solidFill>
              </a:defRPr>
            </a:lvl2pPr>
            <a:lvl3pPr marL="120650" indent="0" algn="ctr">
              <a:buNone/>
              <a:defRPr>
                <a:solidFill>
                  <a:srgbClr val="8CABFF"/>
                </a:solidFill>
              </a:defRPr>
            </a:lvl3pPr>
            <a:lvl4pPr marL="247650" indent="0" algn="ctr">
              <a:buNone/>
              <a:defRPr>
                <a:solidFill>
                  <a:srgbClr val="8CABFF"/>
                </a:solidFill>
              </a:defRPr>
            </a:lvl4pPr>
            <a:lvl5pPr algn="ctr">
              <a:buNone/>
              <a:defRPr>
                <a:solidFill>
                  <a:srgbClr val="8CABFF"/>
                </a:solidFill>
              </a:defRPr>
            </a:lvl5pPr>
          </a:lstStyle>
          <a:p>
            <a:pPr lvl="0"/>
            <a:r>
              <a:rPr lang="en-US" dirty="0"/>
              <a:t>Add region-specific corporate URL</a:t>
            </a:r>
          </a:p>
        </p:txBody>
      </p:sp>
    </p:spTree>
    <p:extLst>
      <p:ext uri="{BB962C8B-B14F-4D97-AF65-F5344CB8AC3E}">
        <p14:creationId xmlns:p14="http://schemas.microsoft.com/office/powerpoint/2010/main" val="4080835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88CE711-FFEB-4E46-9BA2-4A873802F20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11700" y="2838051"/>
            <a:ext cx="2762250" cy="753662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A9389-E5EB-409A-C2D0-297A936E2B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5350" y="5522608"/>
            <a:ext cx="2762250" cy="246221"/>
          </a:xfrm>
        </p:spPr>
        <p:txBody>
          <a:bodyPr>
            <a:noAutofit/>
          </a:bodyPr>
          <a:lstStyle>
            <a:lvl1pPr algn="ctr">
              <a:defRPr>
                <a:solidFill>
                  <a:srgbClr val="8CABFF"/>
                </a:solidFill>
              </a:defRPr>
            </a:lvl1pPr>
            <a:lvl2pPr marL="0" indent="0" algn="ctr">
              <a:buNone/>
              <a:defRPr>
                <a:solidFill>
                  <a:srgbClr val="8CABFF"/>
                </a:solidFill>
              </a:defRPr>
            </a:lvl2pPr>
            <a:lvl3pPr marL="120650" indent="0" algn="ctr">
              <a:buNone/>
              <a:defRPr>
                <a:solidFill>
                  <a:srgbClr val="8CABFF"/>
                </a:solidFill>
              </a:defRPr>
            </a:lvl3pPr>
            <a:lvl4pPr marL="247650" indent="0" algn="ctr">
              <a:buNone/>
              <a:defRPr>
                <a:solidFill>
                  <a:srgbClr val="8CABFF"/>
                </a:solidFill>
              </a:defRPr>
            </a:lvl4pPr>
            <a:lvl5pPr algn="ctr">
              <a:buNone/>
              <a:defRPr>
                <a:solidFill>
                  <a:srgbClr val="8CABFF"/>
                </a:solidFill>
              </a:defRPr>
            </a:lvl5pPr>
          </a:lstStyle>
          <a:p>
            <a:pPr lvl="0"/>
            <a:r>
              <a:rPr lang="en-US" dirty="0"/>
              <a:t>Add region-specific corporate URL</a:t>
            </a:r>
          </a:p>
        </p:txBody>
      </p:sp>
    </p:spTree>
    <p:extLst>
      <p:ext uri="{BB962C8B-B14F-4D97-AF65-F5344CB8AC3E}">
        <p14:creationId xmlns:p14="http://schemas.microsoft.com/office/powerpoint/2010/main" val="168275129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OF TEMPLATE">
    <p:bg>
      <p:bgPr>
        <a:solidFill>
          <a:srgbClr val="DD1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2480" y="1213012"/>
            <a:ext cx="10607040" cy="44319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9600" b="0" spc="-100" baseline="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Any layout beyond this point is not </a:t>
            </a:r>
            <a:br>
              <a:rPr lang="en-US" sz="9600" b="0" spc="-100" baseline="0" dirty="0">
                <a:solidFill>
                  <a:schemeClr val="bg1"/>
                </a:solidFill>
                <a:latin typeface="Avenir Next LT Pro Light" panose="020B0304020202020204" pitchFamily="34" charset="0"/>
              </a:rPr>
            </a:br>
            <a:r>
              <a:rPr lang="en-US" sz="9600" b="0" spc="-100" baseline="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 template</a:t>
            </a:r>
          </a:p>
        </p:txBody>
      </p:sp>
    </p:spTree>
    <p:extLst>
      <p:ext uri="{BB962C8B-B14F-4D97-AF65-F5344CB8AC3E}">
        <p14:creationId xmlns:p14="http://schemas.microsoft.com/office/powerpoint/2010/main" val="6016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A44-FA56-4D85-82F8-B0149E6BD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BAAEE-C361-47F1-87D6-13BD463C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E62B-9B3A-41B5-8FB9-011906A6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FD1B6-DE23-4667-850A-545C216A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733056-5012-46A4-973F-EFB321C041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52943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30D643-E95E-4780-8D6D-DC094D9CC9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0300" y="1752600"/>
            <a:ext cx="5294313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 Placeholder">
            <a:extLst>
              <a:ext uri="{FF2B5EF4-FFF2-40B4-BE49-F238E27FC236}">
                <a16:creationId xmlns:a16="http://schemas.microsoft.com/office/drawing/2014/main" id="{D735116C-01BA-471A-BC12-6AA06CCBC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CC591CAF-60C4-4D6D-9EF9-14816C186A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5385"/>
            <a:ext cx="10816997" cy="27432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91452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BC00-7BD7-4967-8EF8-7F2B1EFC6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Weighted right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EBCB9-67C8-41D1-AF6E-41CFFA7B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24588-5182-436D-BFA1-AA6F6FCA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03855-89EF-45C5-A4E4-3B03CE6A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2D65B6-E15F-4C20-971E-3FF3048390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1" y="1752600"/>
            <a:ext cx="3452815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 Placeholder">
            <a:extLst>
              <a:ext uri="{FF2B5EF4-FFF2-40B4-BE49-F238E27FC236}">
                <a16:creationId xmlns:a16="http://schemas.microsoft.com/office/drawing/2014/main" id="{6782B3B8-38DD-4EA7-85D9-5213EFD19B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7AC159C-39EF-4E26-B43E-09C9FA33B05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8800" y="1752600"/>
            <a:ext cx="7133996" cy="3959352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ADB4A4A4-ED26-44D7-A835-25C4C7E054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10816997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9140337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957D-A3E4-405A-BCEB-2E1358868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Weighted left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4D54AC-F3D5-42D8-BF71-F9FFE5325E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135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894F4C-28E2-4D61-A3F5-68C7FEB573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1800" y="1752600"/>
            <a:ext cx="3451225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 Placeholder">
            <a:extLst>
              <a:ext uri="{FF2B5EF4-FFF2-40B4-BE49-F238E27FC236}">
                <a16:creationId xmlns:a16="http://schemas.microsoft.com/office/drawing/2014/main" id="{6E78127A-316D-4108-9BF2-D6AB4660B5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9126C907-B30A-43E5-A52D-9B807EB875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10816997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F22904-D16A-7ECE-9043-CECEA475A1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8BA3D9-2025-48A3-DDDB-2448601AF5C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25FC93D-ED02-09C3-4FC7-27F1FEE5A0C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3886266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llou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6A8A-369D-443F-96F8-2C68C28B2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content callout left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1F5CF-C4F9-43B3-B4C9-FA48FF11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738CD-4DBF-4ACB-B28F-58B2E285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FDE54-60E9-4250-82D0-1D6D74A4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2B939C-BE5D-4EFA-B0FA-ACA40318DE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587"/>
            <a:ext cx="3452813" cy="2319096"/>
          </a:xfrm>
          <a:solidFill>
            <a:schemeClr val="bg2"/>
          </a:solidFill>
        </p:spPr>
        <p:txBody>
          <a:bodyPr wrap="square" lIns="274320" tIns="274320" rIns="274320" bIns="27432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318E90-8C53-4753-A642-A6590E7C71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68800" y="1752600"/>
            <a:ext cx="7134225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 Placeholder">
            <a:extLst>
              <a:ext uri="{FF2B5EF4-FFF2-40B4-BE49-F238E27FC236}">
                <a16:creationId xmlns:a16="http://schemas.microsoft.com/office/drawing/2014/main" id="{2287572E-8A75-46DE-BB95-19D04A8834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C68653DF-DB20-4888-A4B7-D0307F21C5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10816997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105276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llou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BFA0-25A6-4E82-8E5A-39DBE107E3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content callout right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CE150-A7DB-4E36-9B92-D295B23C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7F0E0-0A4F-43AE-9529-44A65EE9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6D512-3496-49C6-9101-9CE1DF5D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1C29B-C885-452D-A9E3-167F24EEEA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135813" cy="3959352"/>
          </a:xfrm>
        </p:spPr>
        <p:txBody>
          <a:bodyPr r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 Placeholder">
            <a:extLst>
              <a:ext uri="{FF2B5EF4-FFF2-40B4-BE49-F238E27FC236}">
                <a16:creationId xmlns:a16="http://schemas.microsoft.com/office/drawing/2014/main" id="{5D1B0FBA-E783-489A-9A3D-04BB069615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" y="5864305"/>
            <a:ext cx="10817225" cy="185658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900"/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latin typeface="+mn-lt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3pPr>
            <a:lvl4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4pPr>
            <a:lvl5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5pPr>
            <a:lvl6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tx1"/>
                </a:solidFill>
                <a:latin typeface="+mn-lt"/>
              </a:defRPr>
            </a:lvl6pPr>
            <a:lvl7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latin typeface="+mn-lt"/>
              </a:defRPr>
            </a:lvl7pPr>
            <a:lvl8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latin typeface="+mn-lt"/>
              </a:defRPr>
            </a:lvl8pPr>
            <a:lvl9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n-lt"/>
              </a:defRPr>
            </a:lvl9pPr>
          </a:lstStyle>
          <a:p>
            <a:pPr lvl="0"/>
            <a:r>
              <a:rPr lang="en-US" dirty="0"/>
              <a:t>Footnote placeholder (delete if not needed)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71580BF-5427-48F3-9ABE-95714737A56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051800" y="1752598"/>
            <a:ext cx="3450996" cy="2319096"/>
          </a:xfrm>
          <a:solidFill>
            <a:schemeClr val="bg2"/>
          </a:solidFill>
        </p:spPr>
        <p:txBody>
          <a:bodyPr wrap="square" lIns="274320" tIns="274320" rIns="274320" bIns="27432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AFEC3C27-3BF8-4579-80CD-BAC858060E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9" y="1182706"/>
            <a:ext cx="10816997" cy="27699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Subtitle placeholder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6621572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CF133-8187-4D07-9902-D1B18987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19539"/>
            <a:ext cx="10818813" cy="4628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A55F-2B16-4466-820F-737575FE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758578"/>
            <a:ext cx="10816997" cy="39513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6DDD-07C0-48C5-8DC7-F894849CF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2549" y="6339831"/>
            <a:ext cx="1841499" cy="13849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  <a:lvl2pPr marL="0" indent="0" algn="r">
              <a:defRPr sz="900">
                <a:solidFill>
                  <a:schemeClr val="accent3">
                    <a:lumMod val="75000"/>
                  </a:schemeClr>
                </a:solidFill>
              </a:defRPr>
            </a:lvl2pPr>
            <a:lvl3pPr marL="0" indent="0" algn="r">
              <a:defRPr sz="900">
                <a:solidFill>
                  <a:schemeClr val="accent3">
                    <a:lumMod val="75000"/>
                  </a:schemeClr>
                </a:solidFill>
              </a:defRPr>
            </a:lvl3pPr>
            <a:lvl4pPr marL="0" indent="0" algn="r">
              <a:defRPr sz="900">
                <a:solidFill>
                  <a:schemeClr val="accent3">
                    <a:lumMod val="75000"/>
                  </a:schemeClr>
                </a:solidFill>
              </a:defRPr>
            </a:lvl4pPr>
            <a:lvl5pPr marL="0" indent="0" algn="r">
              <a:defRPr sz="900">
                <a:solidFill>
                  <a:schemeClr val="accent3">
                    <a:lumMod val="75000"/>
                  </a:schemeClr>
                </a:solidFill>
              </a:defRPr>
            </a:lvl5pPr>
            <a:lvl6pPr marL="0" indent="0" algn="r">
              <a:defRPr sz="900">
                <a:solidFill>
                  <a:schemeClr val="accent3">
                    <a:lumMod val="75000"/>
                  </a:schemeClr>
                </a:solidFill>
              </a:defRPr>
            </a:lvl6pPr>
            <a:lvl7pPr marL="0" indent="0" algn="r">
              <a:defRPr sz="900">
                <a:solidFill>
                  <a:schemeClr val="accent3">
                    <a:lumMod val="75000"/>
                  </a:schemeClr>
                </a:solidFill>
              </a:defRPr>
            </a:lvl7pPr>
            <a:lvl8pPr marL="0" indent="0" algn="r">
              <a:defRPr sz="900">
                <a:solidFill>
                  <a:schemeClr val="accent3">
                    <a:lumMod val="75000"/>
                  </a:schemeClr>
                </a:solidFill>
              </a:defRPr>
            </a:lvl8pPr>
            <a:lvl9pPr marL="0" indent="0" algn="r">
              <a:defRPr sz="900">
                <a:solidFill>
                  <a:schemeClr val="accent3">
                    <a:lumMod val="75000"/>
                  </a:schemeClr>
                </a:solidFill>
              </a:defRPr>
            </a:lvl9pPr>
          </a:lstStyle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83FD-5B45-4919-B9E8-889A9D06E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9724" y="6339831"/>
            <a:ext cx="7362825" cy="13849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  <a:lvl2pPr marL="0" algn="l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algn="l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algn="l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algn="l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algn="l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2492-FCD4-4301-8DB9-F04BCE421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050" y="6339831"/>
            <a:ext cx="688746" cy="13849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  <a:lvl2pPr marL="0" algn="r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r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r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r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algn="r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algn="r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algn="r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algn="r" defTabSz="914400" rtl="0" eaLnBrk="1" latinLnBrk="0" hangingPunct="1">
              <a:defRPr lang="en-US" sz="900" kern="120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6250A5C-E150-4746-9993-6EB089447321}" type="slidenum">
              <a:rPr lang="en-US" smtClean="0"/>
              <a:pPr/>
              <a:t>‹#›</a:t>
            </a:fld>
            <a:r>
              <a:rPr lang="en-US" dirty="0"/>
              <a:t> of ##</a:t>
            </a:r>
          </a:p>
        </p:txBody>
      </p:sp>
      <p:sp>
        <p:nvSpPr>
          <p:cNvPr id="18" name="Logo">
            <a:extLst>
              <a:ext uri="{FF2B5EF4-FFF2-40B4-BE49-F238E27FC236}">
                <a16:creationId xmlns:a16="http://schemas.microsoft.com/office/drawing/2014/main" id="{31D453BC-6A9C-4A4B-A2E0-59E8B8C9032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5800" y="6285595"/>
            <a:ext cx="601663" cy="164160"/>
          </a:xfrm>
          <a:custGeom>
            <a:avLst/>
            <a:gdLst>
              <a:gd name="T0" fmla="*/ 28 w 1604"/>
              <a:gd name="T1" fmla="*/ 171 h 432"/>
              <a:gd name="T2" fmla="*/ 0 w 1604"/>
              <a:gd name="T3" fmla="*/ 428 h 432"/>
              <a:gd name="T4" fmla="*/ 340 w 1604"/>
              <a:gd name="T5" fmla="*/ 196 h 432"/>
              <a:gd name="T6" fmla="*/ 397 w 1604"/>
              <a:gd name="T7" fmla="*/ 428 h 432"/>
              <a:gd name="T8" fmla="*/ 426 w 1604"/>
              <a:gd name="T9" fmla="*/ 196 h 432"/>
              <a:gd name="T10" fmla="*/ 483 w 1604"/>
              <a:gd name="T11" fmla="*/ 171 h 432"/>
              <a:gd name="T12" fmla="*/ 340 w 1604"/>
              <a:gd name="T13" fmla="*/ 196 h 432"/>
              <a:gd name="T14" fmla="*/ 626 w 1604"/>
              <a:gd name="T15" fmla="*/ 407 h 432"/>
              <a:gd name="T16" fmla="*/ 584 w 1604"/>
              <a:gd name="T17" fmla="*/ 171 h 432"/>
              <a:gd name="T18" fmla="*/ 555 w 1604"/>
              <a:gd name="T19" fmla="*/ 353 h 432"/>
              <a:gd name="T20" fmla="*/ 697 w 1604"/>
              <a:gd name="T21" fmla="*/ 351 h 432"/>
              <a:gd name="T22" fmla="*/ 669 w 1604"/>
              <a:gd name="T23" fmla="*/ 171 h 432"/>
              <a:gd name="T24" fmla="*/ 898 w 1604"/>
              <a:gd name="T25" fmla="*/ 196 h 432"/>
              <a:gd name="T26" fmla="*/ 956 w 1604"/>
              <a:gd name="T27" fmla="*/ 428 h 432"/>
              <a:gd name="T28" fmla="*/ 984 w 1604"/>
              <a:gd name="T29" fmla="*/ 196 h 432"/>
              <a:gd name="T30" fmla="*/ 1041 w 1604"/>
              <a:gd name="T31" fmla="*/ 171 h 432"/>
              <a:gd name="T32" fmla="*/ 898 w 1604"/>
              <a:gd name="T33" fmla="*/ 196 h 432"/>
              <a:gd name="T34" fmla="*/ 1155 w 1604"/>
              <a:gd name="T35" fmla="*/ 428 h 432"/>
              <a:gd name="T36" fmla="*/ 1127 w 1604"/>
              <a:gd name="T37" fmla="*/ 171 h 432"/>
              <a:gd name="T38" fmla="*/ 1345 w 1604"/>
              <a:gd name="T39" fmla="*/ 292 h 432"/>
              <a:gd name="T40" fmla="*/ 1320 w 1604"/>
              <a:gd name="T41" fmla="*/ 398 h 432"/>
              <a:gd name="T42" fmla="*/ 1270 w 1604"/>
              <a:gd name="T43" fmla="*/ 171 h 432"/>
              <a:gd name="T44" fmla="*/ 1303 w 1604"/>
              <a:gd name="T45" fmla="*/ 428 h 432"/>
              <a:gd name="T46" fmla="*/ 1403 w 1604"/>
              <a:gd name="T47" fmla="*/ 171 h 432"/>
              <a:gd name="T48" fmla="*/ 1345 w 1604"/>
              <a:gd name="T49" fmla="*/ 292 h 432"/>
              <a:gd name="T50" fmla="*/ 1604 w 1604"/>
              <a:gd name="T51" fmla="*/ 171 h 432"/>
              <a:gd name="T52" fmla="*/ 1485 w 1604"/>
              <a:gd name="T53" fmla="*/ 428 h 432"/>
              <a:gd name="T54" fmla="*/ 1604 w 1604"/>
              <a:gd name="T55" fmla="*/ 403 h 432"/>
              <a:gd name="T56" fmla="*/ 1513 w 1604"/>
              <a:gd name="T57" fmla="*/ 304 h 432"/>
              <a:gd name="T58" fmla="*/ 1598 w 1604"/>
              <a:gd name="T59" fmla="*/ 279 h 432"/>
              <a:gd name="T60" fmla="*/ 1513 w 1604"/>
              <a:gd name="T61" fmla="*/ 196 h 432"/>
              <a:gd name="T62" fmla="*/ 788 w 1604"/>
              <a:gd name="T63" fmla="*/ 428 h 432"/>
              <a:gd name="T64" fmla="*/ 816 w 1604"/>
              <a:gd name="T65" fmla="*/ 171 h 432"/>
              <a:gd name="T66" fmla="*/ 788 w 1604"/>
              <a:gd name="T67" fmla="*/ 428 h 432"/>
              <a:gd name="T68" fmla="*/ 248 w 1604"/>
              <a:gd name="T69" fmla="*/ 384 h 432"/>
              <a:gd name="T70" fmla="*/ 245 w 1604"/>
              <a:gd name="T71" fmla="*/ 377 h 432"/>
              <a:gd name="T72" fmla="*/ 124 w 1604"/>
              <a:gd name="T73" fmla="*/ 170 h 432"/>
              <a:gd name="T74" fmla="*/ 151 w 1604"/>
              <a:gd name="T75" fmla="*/ 427 h 432"/>
              <a:gd name="T76" fmla="*/ 148 w 1604"/>
              <a:gd name="T77" fmla="*/ 207 h 432"/>
              <a:gd name="T78" fmla="*/ 149 w 1604"/>
              <a:gd name="T79" fmla="*/ 208 h 432"/>
              <a:gd name="T80" fmla="*/ 239 w 1604"/>
              <a:gd name="T81" fmla="*/ 427 h 432"/>
              <a:gd name="T82" fmla="*/ 272 w 1604"/>
              <a:gd name="T83" fmla="*/ 170 h 432"/>
              <a:gd name="T84" fmla="*/ 246 w 1604"/>
              <a:gd name="T85" fmla="*/ 269 h 432"/>
              <a:gd name="T86" fmla="*/ 802 w 1604"/>
              <a:gd name="T87" fmla="*/ 113 h 432"/>
              <a:gd name="T88" fmla="*/ 802 w 1604"/>
              <a:gd name="T89" fmla="*/ 0 h 432"/>
              <a:gd name="T90" fmla="*/ 831 w 1604"/>
              <a:gd name="T91" fmla="*/ 56 h 432"/>
              <a:gd name="T92" fmla="*/ 773 w 1604"/>
              <a:gd name="T93" fmla="*/ 56 h 432"/>
              <a:gd name="T94" fmla="*/ 831 w 1604"/>
              <a:gd name="T95" fmla="*/ 56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4" h="432">
                <a:moveTo>
                  <a:pt x="0" y="171"/>
                </a:moveTo>
                <a:cubicBezTo>
                  <a:pt x="28" y="171"/>
                  <a:pt x="28" y="171"/>
                  <a:pt x="28" y="171"/>
                </a:cubicBezTo>
                <a:cubicBezTo>
                  <a:pt x="28" y="428"/>
                  <a:pt x="28" y="428"/>
                  <a:pt x="28" y="428"/>
                </a:cubicBezTo>
                <a:cubicBezTo>
                  <a:pt x="0" y="428"/>
                  <a:pt x="0" y="428"/>
                  <a:pt x="0" y="428"/>
                </a:cubicBezTo>
                <a:lnTo>
                  <a:pt x="0" y="171"/>
                </a:lnTo>
                <a:close/>
                <a:moveTo>
                  <a:pt x="340" y="196"/>
                </a:moveTo>
                <a:cubicBezTo>
                  <a:pt x="397" y="196"/>
                  <a:pt x="397" y="196"/>
                  <a:pt x="397" y="196"/>
                </a:cubicBezTo>
                <a:cubicBezTo>
                  <a:pt x="397" y="428"/>
                  <a:pt x="397" y="428"/>
                  <a:pt x="397" y="428"/>
                </a:cubicBezTo>
                <a:cubicBezTo>
                  <a:pt x="426" y="428"/>
                  <a:pt x="426" y="428"/>
                  <a:pt x="426" y="428"/>
                </a:cubicBezTo>
                <a:cubicBezTo>
                  <a:pt x="426" y="196"/>
                  <a:pt x="426" y="196"/>
                  <a:pt x="426" y="196"/>
                </a:cubicBezTo>
                <a:cubicBezTo>
                  <a:pt x="483" y="196"/>
                  <a:pt x="483" y="196"/>
                  <a:pt x="483" y="196"/>
                </a:cubicBezTo>
                <a:cubicBezTo>
                  <a:pt x="483" y="171"/>
                  <a:pt x="483" y="171"/>
                  <a:pt x="483" y="171"/>
                </a:cubicBezTo>
                <a:cubicBezTo>
                  <a:pt x="340" y="171"/>
                  <a:pt x="340" y="171"/>
                  <a:pt x="340" y="171"/>
                </a:cubicBezTo>
                <a:lnTo>
                  <a:pt x="340" y="196"/>
                </a:lnTo>
                <a:close/>
                <a:moveTo>
                  <a:pt x="669" y="351"/>
                </a:moveTo>
                <a:cubicBezTo>
                  <a:pt x="669" y="384"/>
                  <a:pt x="660" y="407"/>
                  <a:pt x="626" y="407"/>
                </a:cubicBezTo>
                <a:cubicBezTo>
                  <a:pt x="592" y="407"/>
                  <a:pt x="584" y="379"/>
                  <a:pt x="584" y="351"/>
                </a:cubicBezTo>
                <a:cubicBezTo>
                  <a:pt x="584" y="171"/>
                  <a:pt x="584" y="171"/>
                  <a:pt x="584" y="171"/>
                </a:cubicBezTo>
                <a:cubicBezTo>
                  <a:pt x="555" y="171"/>
                  <a:pt x="555" y="171"/>
                  <a:pt x="555" y="171"/>
                </a:cubicBezTo>
                <a:cubicBezTo>
                  <a:pt x="555" y="353"/>
                  <a:pt x="555" y="353"/>
                  <a:pt x="555" y="353"/>
                </a:cubicBezTo>
                <a:cubicBezTo>
                  <a:pt x="555" y="400"/>
                  <a:pt x="573" y="432"/>
                  <a:pt x="625" y="432"/>
                </a:cubicBezTo>
                <a:cubicBezTo>
                  <a:pt x="679" y="432"/>
                  <a:pt x="697" y="398"/>
                  <a:pt x="697" y="351"/>
                </a:cubicBezTo>
                <a:cubicBezTo>
                  <a:pt x="697" y="171"/>
                  <a:pt x="697" y="171"/>
                  <a:pt x="697" y="171"/>
                </a:cubicBezTo>
                <a:cubicBezTo>
                  <a:pt x="669" y="171"/>
                  <a:pt x="669" y="171"/>
                  <a:pt x="669" y="171"/>
                </a:cubicBezTo>
                <a:lnTo>
                  <a:pt x="669" y="351"/>
                </a:lnTo>
                <a:close/>
                <a:moveTo>
                  <a:pt x="898" y="196"/>
                </a:moveTo>
                <a:cubicBezTo>
                  <a:pt x="956" y="196"/>
                  <a:pt x="956" y="196"/>
                  <a:pt x="956" y="196"/>
                </a:cubicBezTo>
                <a:cubicBezTo>
                  <a:pt x="956" y="428"/>
                  <a:pt x="956" y="428"/>
                  <a:pt x="956" y="428"/>
                </a:cubicBezTo>
                <a:cubicBezTo>
                  <a:pt x="984" y="428"/>
                  <a:pt x="984" y="428"/>
                  <a:pt x="984" y="428"/>
                </a:cubicBezTo>
                <a:cubicBezTo>
                  <a:pt x="984" y="196"/>
                  <a:pt x="984" y="196"/>
                  <a:pt x="984" y="196"/>
                </a:cubicBezTo>
                <a:cubicBezTo>
                  <a:pt x="1041" y="196"/>
                  <a:pt x="1041" y="196"/>
                  <a:pt x="1041" y="196"/>
                </a:cubicBezTo>
                <a:cubicBezTo>
                  <a:pt x="1041" y="171"/>
                  <a:pt x="1041" y="171"/>
                  <a:pt x="1041" y="171"/>
                </a:cubicBezTo>
                <a:cubicBezTo>
                  <a:pt x="898" y="171"/>
                  <a:pt x="898" y="171"/>
                  <a:pt x="898" y="171"/>
                </a:cubicBezTo>
                <a:lnTo>
                  <a:pt x="898" y="196"/>
                </a:lnTo>
                <a:close/>
                <a:moveTo>
                  <a:pt x="1127" y="428"/>
                </a:moveTo>
                <a:cubicBezTo>
                  <a:pt x="1155" y="428"/>
                  <a:pt x="1155" y="428"/>
                  <a:pt x="1155" y="428"/>
                </a:cubicBezTo>
                <a:cubicBezTo>
                  <a:pt x="1155" y="171"/>
                  <a:pt x="1155" y="171"/>
                  <a:pt x="1155" y="171"/>
                </a:cubicBezTo>
                <a:cubicBezTo>
                  <a:pt x="1127" y="171"/>
                  <a:pt x="1127" y="171"/>
                  <a:pt x="1127" y="171"/>
                </a:cubicBezTo>
                <a:lnTo>
                  <a:pt x="1127" y="428"/>
                </a:lnTo>
                <a:close/>
                <a:moveTo>
                  <a:pt x="1345" y="292"/>
                </a:moveTo>
                <a:cubicBezTo>
                  <a:pt x="1336" y="329"/>
                  <a:pt x="1323" y="376"/>
                  <a:pt x="1320" y="398"/>
                </a:cubicBezTo>
                <a:cubicBezTo>
                  <a:pt x="1320" y="398"/>
                  <a:pt x="1320" y="398"/>
                  <a:pt x="1320" y="398"/>
                </a:cubicBezTo>
                <a:cubicBezTo>
                  <a:pt x="1316" y="373"/>
                  <a:pt x="1306" y="328"/>
                  <a:pt x="1298" y="292"/>
                </a:cubicBezTo>
                <a:cubicBezTo>
                  <a:pt x="1270" y="171"/>
                  <a:pt x="1270" y="171"/>
                  <a:pt x="1270" y="171"/>
                </a:cubicBezTo>
                <a:cubicBezTo>
                  <a:pt x="1239" y="171"/>
                  <a:pt x="1239" y="171"/>
                  <a:pt x="1239" y="171"/>
                </a:cubicBezTo>
                <a:cubicBezTo>
                  <a:pt x="1303" y="428"/>
                  <a:pt x="1303" y="428"/>
                  <a:pt x="1303" y="428"/>
                </a:cubicBezTo>
                <a:cubicBezTo>
                  <a:pt x="1337" y="428"/>
                  <a:pt x="1337" y="428"/>
                  <a:pt x="1337" y="428"/>
                </a:cubicBezTo>
                <a:cubicBezTo>
                  <a:pt x="1403" y="171"/>
                  <a:pt x="1403" y="171"/>
                  <a:pt x="1403" y="171"/>
                </a:cubicBezTo>
                <a:cubicBezTo>
                  <a:pt x="1374" y="171"/>
                  <a:pt x="1374" y="171"/>
                  <a:pt x="1374" y="171"/>
                </a:cubicBezTo>
                <a:lnTo>
                  <a:pt x="1345" y="292"/>
                </a:lnTo>
                <a:close/>
                <a:moveTo>
                  <a:pt x="1604" y="196"/>
                </a:moveTo>
                <a:cubicBezTo>
                  <a:pt x="1604" y="171"/>
                  <a:pt x="1604" y="171"/>
                  <a:pt x="1604" y="171"/>
                </a:cubicBezTo>
                <a:cubicBezTo>
                  <a:pt x="1485" y="171"/>
                  <a:pt x="1485" y="171"/>
                  <a:pt x="1485" y="171"/>
                </a:cubicBezTo>
                <a:cubicBezTo>
                  <a:pt x="1485" y="428"/>
                  <a:pt x="1485" y="428"/>
                  <a:pt x="1485" y="428"/>
                </a:cubicBezTo>
                <a:cubicBezTo>
                  <a:pt x="1604" y="428"/>
                  <a:pt x="1604" y="428"/>
                  <a:pt x="1604" y="428"/>
                </a:cubicBezTo>
                <a:cubicBezTo>
                  <a:pt x="1604" y="403"/>
                  <a:pt x="1604" y="403"/>
                  <a:pt x="1604" y="403"/>
                </a:cubicBezTo>
                <a:cubicBezTo>
                  <a:pt x="1513" y="403"/>
                  <a:pt x="1513" y="403"/>
                  <a:pt x="1513" y="403"/>
                </a:cubicBezTo>
                <a:cubicBezTo>
                  <a:pt x="1513" y="304"/>
                  <a:pt x="1513" y="304"/>
                  <a:pt x="1513" y="304"/>
                </a:cubicBezTo>
                <a:cubicBezTo>
                  <a:pt x="1598" y="304"/>
                  <a:pt x="1598" y="304"/>
                  <a:pt x="1598" y="304"/>
                </a:cubicBezTo>
                <a:cubicBezTo>
                  <a:pt x="1598" y="279"/>
                  <a:pt x="1598" y="279"/>
                  <a:pt x="1598" y="279"/>
                </a:cubicBezTo>
                <a:cubicBezTo>
                  <a:pt x="1513" y="279"/>
                  <a:pt x="1513" y="279"/>
                  <a:pt x="1513" y="279"/>
                </a:cubicBezTo>
                <a:cubicBezTo>
                  <a:pt x="1513" y="196"/>
                  <a:pt x="1513" y="196"/>
                  <a:pt x="1513" y="196"/>
                </a:cubicBezTo>
                <a:lnTo>
                  <a:pt x="1604" y="196"/>
                </a:lnTo>
                <a:close/>
                <a:moveTo>
                  <a:pt x="788" y="428"/>
                </a:moveTo>
                <a:cubicBezTo>
                  <a:pt x="816" y="428"/>
                  <a:pt x="816" y="428"/>
                  <a:pt x="816" y="428"/>
                </a:cubicBezTo>
                <a:cubicBezTo>
                  <a:pt x="816" y="171"/>
                  <a:pt x="816" y="171"/>
                  <a:pt x="816" y="171"/>
                </a:cubicBezTo>
                <a:cubicBezTo>
                  <a:pt x="788" y="171"/>
                  <a:pt x="788" y="171"/>
                  <a:pt x="788" y="171"/>
                </a:cubicBezTo>
                <a:lnTo>
                  <a:pt x="788" y="428"/>
                </a:lnTo>
                <a:close/>
                <a:moveTo>
                  <a:pt x="246" y="269"/>
                </a:moveTo>
                <a:cubicBezTo>
                  <a:pt x="246" y="311"/>
                  <a:pt x="246" y="349"/>
                  <a:pt x="248" y="384"/>
                </a:cubicBezTo>
                <a:cubicBezTo>
                  <a:pt x="248" y="384"/>
                  <a:pt x="248" y="384"/>
                  <a:pt x="248" y="384"/>
                </a:cubicBezTo>
                <a:cubicBezTo>
                  <a:pt x="247" y="382"/>
                  <a:pt x="247" y="380"/>
                  <a:pt x="245" y="377"/>
                </a:cubicBezTo>
                <a:cubicBezTo>
                  <a:pt x="222" y="315"/>
                  <a:pt x="159" y="170"/>
                  <a:pt x="159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427"/>
                  <a:pt x="124" y="427"/>
                  <a:pt x="124" y="427"/>
                </a:cubicBezTo>
                <a:cubicBezTo>
                  <a:pt x="151" y="427"/>
                  <a:pt x="151" y="427"/>
                  <a:pt x="151" y="427"/>
                </a:cubicBezTo>
                <a:cubicBezTo>
                  <a:pt x="151" y="327"/>
                  <a:pt x="151" y="327"/>
                  <a:pt x="151" y="327"/>
                </a:cubicBezTo>
                <a:cubicBezTo>
                  <a:pt x="151" y="281"/>
                  <a:pt x="150" y="239"/>
                  <a:pt x="148" y="207"/>
                </a:cubicBezTo>
                <a:cubicBezTo>
                  <a:pt x="149" y="207"/>
                  <a:pt x="149" y="207"/>
                  <a:pt x="149" y="207"/>
                </a:cubicBezTo>
                <a:cubicBezTo>
                  <a:pt x="149" y="207"/>
                  <a:pt x="149" y="207"/>
                  <a:pt x="149" y="208"/>
                </a:cubicBezTo>
                <a:cubicBezTo>
                  <a:pt x="149" y="209"/>
                  <a:pt x="150" y="211"/>
                  <a:pt x="151" y="214"/>
                </a:cubicBezTo>
                <a:cubicBezTo>
                  <a:pt x="169" y="257"/>
                  <a:pt x="239" y="427"/>
                  <a:pt x="239" y="427"/>
                </a:cubicBezTo>
                <a:cubicBezTo>
                  <a:pt x="272" y="427"/>
                  <a:pt x="272" y="427"/>
                  <a:pt x="272" y="427"/>
                </a:cubicBezTo>
                <a:cubicBezTo>
                  <a:pt x="272" y="170"/>
                  <a:pt x="272" y="170"/>
                  <a:pt x="272" y="170"/>
                </a:cubicBezTo>
                <a:cubicBezTo>
                  <a:pt x="246" y="170"/>
                  <a:pt x="246" y="170"/>
                  <a:pt x="246" y="170"/>
                </a:cubicBezTo>
                <a:lnTo>
                  <a:pt x="246" y="269"/>
                </a:lnTo>
                <a:close/>
                <a:moveTo>
                  <a:pt x="858" y="56"/>
                </a:moveTo>
                <a:cubicBezTo>
                  <a:pt x="858" y="87"/>
                  <a:pt x="833" y="113"/>
                  <a:pt x="802" y="113"/>
                </a:cubicBezTo>
                <a:cubicBezTo>
                  <a:pt x="771" y="113"/>
                  <a:pt x="746" y="87"/>
                  <a:pt x="746" y="56"/>
                </a:cubicBezTo>
                <a:cubicBezTo>
                  <a:pt x="746" y="25"/>
                  <a:pt x="771" y="0"/>
                  <a:pt x="802" y="0"/>
                </a:cubicBezTo>
                <a:cubicBezTo>
                  <a:pt x="833" y="0"/>
                  <a:pt x="858" y="25"/>
                  <a:pt x="858" y="56"/>
                </a:cubicBezTo>
                <a:close/>
                <a:moveTo>
                  <a:pt x="831" y="56"/>
                </a:moveTo>
                <a:cubicBezTo>
                  <a:pt x="831" y="40"/>
                  <a:pt x="818" y="27"/>
                  <a:pt x="802" y="27"/>
                </a:cubicBezTo>
                <a:cubicBezTo>
                  <a:pt x="786" y="27"/>
                  <a:pt x="773" y="40"/>
                  <a:pt x="773" y="56"/>
                </a:cubicBezTo>
                <a:cubicBezTo>
                  <a:pt x="773" y="72"/>
                  <a:pt x="786" y="85"/>
                  <a:pt x="802" y="85"/>
                </a:cubicBezTo>
                <a:cubicBezTo>
                  <a:pt x="818" y="85"/>
                  <a:pt x="831" y="72"/>
                  <a:pt x="831" y="5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20A18-639C-4C9C-80A9-F22A6F5605D0}"/>
              </a:ext>
            </a:extLst>
          </p:cNvPr>
          <p:cNvCxnSpPr/>
          <p:nvPr userDrawn="1"/>
        </p:nvCxnSpPr>
        <p:spPr>
          <a:xfrm>
            <a:off x="685800" y="6172200"/>
            <a:ext cx="1081881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1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813" r:id="rId2"/>
    <p:sldLayoutId id="2147483772" r:id="rId3"/>
    <p:sldLayoutId id="2147483761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801" r:id="rId14"/>
    <p:sldLayoutId id="2147483786" r:id="rId15"/>
    <p:sldLayoutId id="2147483787" r:id="rId16"/>
    <p:sldLayoutId id="2147483788" r:id="rId17"/>
    <p:sldLayoutId id="2147483773" r:id="rId18"/>
    <p:sldLayoutId id="2147483809" r:id="rId19"/>
    <p:sldLayoutId id="2147483774" r:id="rId20"/>
    <p:sldLayoutId id="2147483785" r:id="rId21"/>
    <p:sldLayoutId id="2147483784" r:id="rId22"/>
    <p:sldLayoutId id="2147483783" r:id="rId23"/>
    <p:sldLayoutId id="2147483795" r:id="rId24"/>
    <p:sldLayoutId id="2147483798" r:id="rId25"/>
    <p:sldLayoutId id="2147483796" r:id="rId26"/>
    <p:sldLayoutId id="2147483799" r:id="rId27"/>
    <p:sldLayoutId id="2147483797" r:id="rId28"/>
    <p:sldLayoutId id="2147483800" r:id="rId29"/>
    <p:sldLayoutId id="2147483775" r:id="rId30"/>
    <p:sldLayoutId id="2147483776" r:id="rId31"/>
    <p:sldLayoutId id="2147483777" r:id="rId32"/>
    <p:sldLayoutId id="2147483778" r:id="rId33"/>
    <p:sldLayoutId id="2147483780" r:id="rId34"/>
    <p:sldLayoutId id="2147483789" r:id="rId35"/>
    <p:sldLayoutId id="2147483790" r:id="rId36"/>
    <p:sldLayoutId id="2147483791" r:id="rId37"/>
    <p:sldLayoutId id="2147483792" r:id="rId38"/>
    <p:sldLayoutId id="2147483794" r:id="rId39"/>
    <p:sldLayoutId id="2147483793" r:id="rId40"/>
    <p:sldLayoutId id="2147483814" r:id="rId41"/>
    <p:sldLayoutId id="2147483815" r:id="rId42"/>
    <p:sldLayoutId id="2147483781" r:id="rId43"/>
  </p:sldLayoutIdLst>
  <p:transition>
    <p:fade/>
  </p:transition>
  <p:hf hdr="0" dt="0"/>
  <p:txStyles>
    <p:titleStyle>
      <a:lvl1pPr algn="l" defTabSz="914400" rtl="0" eaLnBrk="1" latinLnBrk="0" hangingPunct="1">
        <a:lnSpc>
          <a:spcPct val="94000"/>
        </a:lnSpc>
        <a:spcBef>
          <a:spcPct val="0"/>
        </a:spcBef>
        <a:buNone/>
        <a:defRPr sz="3200" b="0" kern="1200" spc="-50" baseline="0">
          <a:solidFill>
            <a:schemeClr val="tx1"/>
          </a:solidFill>
          <a:latin typeface="Avenir Next LT Pro Light" panose="020B03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900"/>
        </a:spcAft>
        <a:buFont typeface="Arial" panose="020B0604020202020204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indent="-1143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venir Next LT Pro" panose="020B0504020202020204" pitchFamily="34" charset="0"/>
        <a:buChar char="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10795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SzPct val="110000"/>
        <a:buFont typeface="Avenir Next LT Pro" panose="020B0504020202020204" pitchFamily="34" charset="0"/>
        <a:buChar char="·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1950" indent="-114300" algn="l" defTabSz="914400" rtl="0" eaLnBrk="1" latinLnBrk="0" hangingPunct="1">
        <a:lnSpc>
          <a:spcPct val="110000"/>
        </a:lnSpc>
        <a:spcBef>
          <a:spcPts val="300"/>
        </a:spcBef>
        <a:spcAft>
          <a:spcPts val="600"/>
        </a:spcAft>
        <a:buFont typeface="Avenir Next L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300"/>
        </a:spcAft>
        <a:buFont typeface="Arial" panose="020B0604020202020204" pitchFamily="34" charset="0"/>
        <a:buChar char="​"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sz="4400" kern="1200">
          <a:solidFill>
            <a:schemeClr val="accent1"/>
          </a:solidFill>
          <a:latin typeface="Avenir Next LT Pro Light" panose="020B03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07" pos="432" userDrawn="1">
          <p15:clr>
            <a:srgbClr val="C35EA4"/>
          </p15:clr>
        </p15:guide>
        <p15:guide id="408" pos="648" userDrawn="1">
          <p15:clr>
            <a:srgbClr val="DCDCDC"/>
          </p15:clr>
        </p15:guide>
        <p15:guide id="409" pos="867" userDrawn="1">
          <p15:clr>
            <a:srgbClr val="A4A3A4"/>
          </p15:clr>
        </p15:guide>
        <p15:guide id="410" pos="1012" userDrawn="1">
          <p15:clr>
            <a:srgbClr val="A4A3A4"/>
          </p15:clr>
        </p15:guide>
        <p15:guide id="411" pos="1224" userDrawn="1">
          <p15:clr>
            <a:srgbClr val="DCDCDC"/>
          </p15:clr>
        </p15:guide>
        <p15:guide id="412" pos="1447" userDrawn="1">
          <p15:clr>
            <a:srgbClr val="C35EA4"/>
          </p15:clr>
        </p15:guide>
        <p15:guide id="413" pos="1592" userDrawn="1">
          <p15:clr>
            <a:srgbClr val="C35EA4"/>
          </p15:clr>
        </p15:guide>
        <p15:guide id="414" pos="1804" userDrawn="1">
          <p15:clr>
            <a:srgbClr val="DCDCDC"/>
          </p15:clr>
        </p15:guide>
        <p15:guide id="415" pos="2027" userDrawn="1">
          <p15:clr>
            <a:srgbClr val="A4A3A4"/>
          </p15:clr>
        </p15:guide>
        <p15:guide id="416" pos="2172" userDrawn="1">
          <p15:clr>
            <a:srgbClr val="A4A3A4"/>
          </p15:clr>
        </p15:guide>
        <p15:guide id="417" pos="2384" userDrawn="1">
          <p15:clr>
            <a:srgbClr val="DCDCDC"/>
          </p15:clr>
        </p15:guide>
        <p15:guide id="418" pos="2607" userDrawn="1">
          <p15:clr>
            <a:srgbClr val="C35EA4"/>
          </p15:clr>
        </p15:guide>
        <p15:guide id="419" pos="2752" userDrawn="1">
          <p15:clr>
            <a:srgbClr val="C35EA4"/>
          </p15:clr>
        </p15:guide>
        <p15:guide id="420" pos="2964" userDrawn="1">
          <p15:clr>
            <a:srgbClr val="DCDCDC"/>
          </p15:clr>
        </p15:guide>
        <p15:guide id="421" pos="3187" userDrawn="1">
          <p15:clr>
            <a:srgbClr val="A4A3A4"/>
          </p15:clr>
        </p15:guide>
        <p15:guide id="422" pos="3332" userDrawn="1">
          <p15:clr>
            <a:srgbClr val="A4A3A4"/>
          </p15:clr>
        </p15:guide>
        <p15:guide id="423" pos="3544" userDrawn="1">
          <p15:clr>
            <a:srgbClr val="DCDCDC"/>
          </p15:clr>
        </p15:guide>
        <p15:guide id="424" pos="3767" userDrawn="1">
          <p15:clr>
            <a:srgbClr val="C35EA4"/>
          </p15:clr>
        </p15:guide>
        <p15:guide id="425" pos="3912" userDrawn="1">
          <p15:clr>
            <a:srgbClr val="C35EA4"/>
          </p15:clr>
        </p15:guide>
        <p15:guide id="426" pos="4122" userDrawn="1">
          <p15:clr>
            <a:srgbClr val="DCDCDC"/>
          </p15:clr>
        </p15:guide>
        <p15:guide id="427" pos="4347" userDrawn="1">
          <p15:clr>
            <a:srgbClr val="A4A3A4"/>
          </p15:clr>
        </p15:guide>
        <p15:guide id="428" pos="4492" userDrawn="1">
          <p15:clr>
            <a:srgbClr val="A4A3A4"/>
          </p15:clr>
        </p15:guide>
        <p15:guide id="429" pos="4704" userDrawn="1">
          <p15:clr>
            <a:srgbClr val="DCDCDC"/>
          </p15:clr>
        </p15:guide>
        <p15:guide id="430" pos="4927" userDrawn="1">
          <p15:clr>
            <a:srgbClr val="C35EA4"/>
          </p15:clr>
        </p15:guide>
        <p15:guide id="431" pos="5072" userDrawn="1">
          <p15:clr>
            <a:srgbClr val="C35EA4"/>
          </p15:clr>
        </p15:guide>
        <p15:guide id="432" pos="5280" userDrawn="1">
          <p15:clr>
            <a:srgbClr val="DCDCDC"/>
          </p15:clr>
        </p15:guide>
        <p15:guide id="433" pos="5507" userDrawn="1">
          <p15:clr>
            <a:srgbClr val="A4A3A4"/>
          </p15:clr>
        </p15:guide>
        <p15:guide id="434" pos="5652" userDrawn="1">
          <p15:clr>
            <a:srgbClr val="A4A3A4"/>
          </p15:clr>
        </p15:guide>
        <p15:guide id="435" pos="5861" userDrawn="1">
          <p15:clr>
            <a:srgbClr val="DCDCDC"/>
          </p15:clr>
        </p15:guide>
        <p15:guide id="436" pos="6087" userDrawn="1">
          <p15:clr>
            <a:srgbClr val="C35EA4"/>
          </p15:clr>
        </p15:guide>
        <p15:guide id="437" pos="6232" userDrawn="1">
          <p15:clr>
            <a:srgbClr val="C35EA4"/>
          </p15:clr>
        </p15:guide>
        <p15:guide id="438" pos="6440" userDrawn="1">
          <p15:clr>
            <a:srgbClr val="DCDCDC"/>
          </p15:clr>
        </p15:guide>
        <p15:guide id="439" pos="6667" userDrawn="1">
          <p15:clr>
            <a:srgbClr val="A4A3A4"/>
          </p15:clr>
        </p15:guide>
        <p15:guide id="440" pos="6812" userDrawn="1">
          <p15:clr>
            <a:srgbClr val="A4A3A4"/>
          </p15:clr>
        </p15:guide>
        <p15:guide id="441" pos="7019" userDrawn="1">
          <p15:clr>
            <a:srgbClr val="DCDCDC"/>
          </p15:clr>
        </p15:guide>
        <p15:guide id="442" pos="7247" userDrawn="1">
          <p15:clr>
            <a:srgbClr val="C35EA4"/>
          </p15:clr>
        </p15:guide>
        <p15:guide id="443" orient="horz" pos="432" userDrawn="1">
          <p15:clr>
            <a:srgbClr val="C35EA4"/>
          </p15:clr>
        </p15:guide>
        <p15:guide id="444" orient="horz" pos="528" userDrawn="1">
          <p15:clr>
            <a:srgbClr val="DCDCDC"/>
          </p15:clr>
        </p15:guide>
        <p15:guide id="445" orient="horz" pos="624" userDrawn="1">
          <p15:clr>
            <a:srgbClr val="DCDCDC"/>
          </p15:clr>
        </p15:guide>
        <p15:guide id="446" orient="horz" pos="816" userDrawn="1">
          <p15:clr>
            <a:srgbClr val="DCDCDC"/>
          </p15:clr>
        </p15:guide>
        <p15:guide id="447" orient="horz" pos="912" userDrawn="1">
          <p15:clr>
            <a:srgbClr val="DCDCDC"/>
          </p15:clr>
        </p15:guide>
        <p15:guide id="448" orient="horz" pos="1104" userDrawn="1">
          <p15:clr>
            <a:srgbClr val="C35EA4"/>
          </p15:clr>
        </p15:guide>
        <p15:guide id="449" orient="horz" pos="1200" userDrawn="1">
          <p15:clr>
            <a:srgbClr val="DCDCDC"/>
          </p15:clr>
        </p15:guide>
        <p15:guide id="450" orient="horz" pos="1389" userDrawn="1">
          <p15:clr>
            <a:srgbClr val="DCDCDC"/>
          </p15:clr>
        </p15:guide>
        <p15:guide id="451" orient="horz" pos="1488" userDrawn="1">
          <p15:clr>
            <a:srgbClr val="DCDCDC"/>
          </p15:clr>
        </p15:guide>
        <p15:guide id="452" orient="horz" pos="1680" userDrawn="1">
          <p15:clr>
            <a:srgbClr val="DCDCDC"/>
          </p15:clr>
        </p15:guide>
        <p15:guide id="453" orient="horz" pos="1776" userDrawn="1">
          <p15:clr>
            <a:srgbClr val="DCDCDC"/>
          </p15:clr>
        </p15:guide>
        <p15:guide id="454" orient="horz" pos="1968" userDrawn="1">
          <p15:clr>
            <a:srgbClr val="DCDCDC"/>
          </p15:clr>
        </p15:guide>
        <p15:guide id="455" orient="horz" pos="2064" userDrawn="1">
          <p15:clr>
            <a:srgbClr val="DCDCDC"/>
          </p15:clr>
        </p15:guide>
        <p15:guide id="456" orient="horz" pos="2256" userDrawn="1">
          <p15:clr>
            <a:srgbClr val="DCDCDC"/>
          </p15:clr>
        </p15:guide>
        <p15:guide id="457" orient="horz" pos="2352" userDrawn="1">
          <p15:clr>
            <a:srgbClr val="DCDCDC"/>
          </p15:clr>
        </p15:guide>
        <p15:guide id="458" orient="horz" pos="2544" userDrawn="1">
          <p15:clr>
            <a:srgbClr val="DCDCDC"/>
          </p15:clr>
        </p15:guide>
        <p15:guide id="459" orient="horz" pos="2640" userDrawn="1">
          <p15:clr>
            <a:srgbClr val="DCDCDC"/>
          </p15:clr>
        </p15:guide>
        <p15:guide id="460" orient="horz" pos="2832" userDrawn="1">
          <p15:clr>
            <a:srgbClr val="DCDCDC"/>
          </p15:clr>
        </p15:guide>
        <p15:guide id="461" orient="horz" pos="2928" userDrawn="1">
          <p15:clr>
            <a:srgbClr val="DCDCDC"/>
          </p15:clr>
        </p15:guide>
        <p15:guide id="462" orient="horz" pos="3120" userDrawn="1">
          <p15:clr>
            <a:srgbClr val="DCDCDC"/>
          </p15:clr>
        </p15:guide>
        <p15:guide id="463" orient="horz" pos="3216" userDrawn="1">
          <p15:clr>
            <a:srgbClr val="DCDCDC"/>
          </p15:clr>
        </p15:guide>
        <p15:guide id="464" orient="horz" pos="3408" userDrawn="1">
          <p15:clr>
            <a:srgbClr val="DCDCDC"/>
          </p15:clr>
        </p15:guide>
        <p15:guide id="465" orient="horz" pos="3504" userDrawn="1">
          <p15:clr>
            <a:srgbClr val="DCDCDC"/>
          </p15:clr>
        </p15:guide>
        <p15:guide id="466" orient="horz" pos="3696" userDrawn="1">
          <p15:clr>
            <a:srgbClr val="DCDCDC"/>
          </p15:clr>
        </p15:guide>
        <p15:guide id="467" orient="horz" pos="3792" userDrawn="1">
          <p15:clr>
            <a:srgbClr val="C35EA4"/>
          </p15:clr>
        </p15:guide>
        <p15:guide id="468" orient="horz" pos="3888" userDrawn="1">
          <p15:clr>
            <a:srgbClr val="DCDCD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s://brand.intuitive.com/account/dashboard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hyperlink" Target="https://leo.intuitive.com/sites/marketing/2a-brand-templates-resources/SitePageModern/28420/powerpoint-toolkit" TargetMode="External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SI-TemplatesHelp@intusurg.com?subject=Intuitive%20Presentation%20Template%20inqui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4B91-F366-4563-82C4-305EED643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 Intuitive </a:t>
            </a:r>
            <a:br>
              <a:rPr lang="en-US" dirty="0"/>
            </a:br>
            <a:r>
              <a:rPr lang="en-US" dirty="0"/>
              <a:t>presentation template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1C477DE-8E55-BDDF-21B3-6E17206A8A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48FF8F-0AA5-41E6-95A1-67DA2F33DE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E4A571-2931-36A7-6BC3-76DD07F9E5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0F4185-E03A-2A7A-1CBC-5574EF4DE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3080B-C892-42C8-ADCF-5FA69E6C226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FCD06-5C99-46F6-9624-4CF9150803D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1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23699766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D32234-A4D4-1500-02B4-86FC0107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16" y="2055927"/>
            <a:ext cx="3375168" cy="2439041"/>
          </a:xfrm>
          <a:prstGeom prst="rect">
            <a:avLst/>
          </a:prstGeom>
          <a:ln w="6350">
            <a:solidFill>
              <a:schemeClr val="bg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2436-D630-4686-AD32-BFAB0DB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Footer guidelines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9702D6F9-B48F-402F-9FFD-10889C89857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609724" y="6339831"/>
            <a:ext cx="7362825" cy="138499"/>
          </a:xfr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35" name="Slide Number Placeholder 11">
            <a:extLst>
              <a:ext uri="{FF2B5EF4-FFF2-40B4-BE49-F238E27FC236}">
                <a16:creationId xmlns:a16="http://schemas.microsoft.com/office/drawing/2014/main" id="{BEB0585B-0512-4F9F-B121-54276F803B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14050" y="6339831"/>
            <a:ext cx="688746" cy="138499"/>
          </a:xfrm>
        </p:spPr>
        <p:txBody>
          <a:bodyPr/>
          <a:lstStyle/>
          <a:p>
            <a:fld id="{545CFF4A-92DB-4C5D-B50A-9BB6D56720F2}" type="slidenum">
              <a:rPr lang="en-US" smtClean="0"/>
              <a:pPr/>
              <a:t>10</a:t>
            </a:fld>
            <a:r>
              <a:rPr lang="en-US" dirty="0"/>
              <a:t> of ##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24074B1-0F93-4DD9-AA0F-96B790D5FE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0" tIns="0" rIns="0" bIns="0"/>
          <a:lstStyle/>
          <a:p>
            <a:pPr lvl="6"/>
            <a:r>
              <a:rPr lang="en-US" dirty="0">
                <a:solidFill>
                  <a:schemeClr val="accent2"/>
                </a:solidFill>
              </a:rPr>
              <a:t>Confidentiality statement:</a:t>
            </a:r>
          </a:p>
          <a:p>
            <a:pPr lvl="7"/>
            <a:r>
              <a:rPr lang="en-US" b="1" dirty="0"/>
              <a:t>Insert › Header and Footer, </a:t>
            </a:r>
            <a:r>
              <a:rPr lang="en-US" dirty="0"/>
              <a:t>then add chosen </a:t>
            </a:r>
            <a:r>
              <a:rPr lang="en-US" spc="-20" dirty="0"/>
              <a:t>statement in the </a:t>
            </a:r>
            <a:r>
              <a:rPr lang="en-US" b="1" spc="-20" dirty="0"/>
              <a:t>Footer</a:t>
            </a:r>
            <a:r>
              <a:rPr lang="en-US" spc="-20" dirty="0"/>
              <a:t> field. Click </a:t>
            </a:r>
            <a:r>
              <a:rPr lang="en-US" b="1" spc="-20" dirty="0"/>
              <a:t>Apply to All</a:t>
            </a:r>
            <a:r>
              <a:rPr lang="en-US" spc="-20" dirty="0"/>
              <a:t>.</a:t>
            </a:r>
          </a:p>
          <a:p>
            <a:pPr lvl="7"/>
            <a:r>
              <a:rPr lang="en-US" dirty="0"/>
              <a:t>Select one of the two statements below:</a:t>
            </a:r>
          </a:p>
          <a:p>
            <a:pPr marL="228600" lvl="7" indent="-228600">
              <a:buFont typeface="+mj-lt"/>
              <a:buAutoNum type="arabicPeriod"/>
            </a:pPr>
            <a:r>
              <a:rPr lang="en-US" dirty="0"/>
              <a:t>For Intuitive internal use only—may not </a:t>
            </a:r>
            <a:br>
              <a:rPr lang="en-US" dirty="0"/>
            </a:br>
            <a:r>
              <a:rPr lang="en-US" dirty="0"/>
              <a:t>be shared or distributed.</a:t>
            </a:r>
          </a:p>
          <a:p>
            <a:pPr marL="228600" lvl="7" indent="-228600">
              <a:buFont typeface="+mj-lt"/>
              <a:buAutoNum type="arabicPeriod"/>
            </a:pPr>
            <a:r>
              <a:rPr lang="en-US" dirty="0"/>
              <a:t>​© 2024 Intuitive Surgical Operations, Inc.</a:t>
            </a:r>
          </a:p>
          <a:p>
            <a:pPr lvl="7">
              <a:buNone/>
            </a:pPr>
            <a:r>
              <a:rPr lang="en-US" dirty="0"/>
              <a:t>Statement 1 is the default confidentiality statement. Only use statement 2 when </a:t>
            </a:r>
            <a:br>
              <a:rPr lang="en-US" dirty="0"/>
            </a:br>
            <a:r>
              <a:rPr lang="en-US" dirty="0"/>
              <a:t>handling external documents.</a:t>
            </a:r>
          </a:p>
          <a:p>
            <a:endParaRPr lang="en-US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114F452-2078-45B4-88FC-1B6AC9FFEE3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88201" y="1752600"/>
            <a:ext cx="3314595" cy="3959352"/>
          </a:xfrm>
        </p:spPr>
        <p:txBody>
          <a:bodyPr/>
          <a:lstStyle/>
          <a:p>
            <a:pPr lvl="6"/>
            <a:r>
              <a:rPr lang="en-US" spc="-30" dirty="0">
                <a:solidFill>
                  <a:schemeClr val="accent1"/>
                </a:solidFill>
              </a:rPr>
              <a:t>MAT number</a:t>
            </a:r>
            <a:r>
              <a:rPr lang="en-US" i="1" spc="-30" dirty="0">
                <a:solidFill>
                  <a:schemeClr val="accent1"/>
                </a:solidFill>
              </a:rPr>
              <a:t>:</a:t>
            </a:r>
          </a:p>
          <a:p>
            <a:pPr lvl="7"/>
            <a:r>
              <a:rPr lang="en-US" b="1" dirty="0"/>
              <a:t>Insert &gt; Header and</a:t>
            </a:r>
            <a:r>
              <a:rPr lang="en-US" dirty="0"/>
              <a:t> </a:t>
            </a:r>
            <a:r>
              <a:rPr lang="en-US" b="1" dirty="0"/>
              <a:t>Footer</a:t>
            </a:r>
            <a:r>
              <a:rPr lang="en-US" dirty="0"/>
              <a:t>, then add the </a:t>
            </a:r>
            <a:br>
              <a:rPr lang="en-US" dirty="0"/>
            </a:br>
            <a:r>
              <a:rPr lang="en-US" dirty="0"/>
              <a:t>MAT in the </a:t>
            </a:r>
            <a:r>
              <a:rPr lang="en-US" b="1" dirty="0"/>
              <a:t>Fixed</a:t>
            </a:r>
            <a:r>
              <a:rPr lang="en-US" dirty="0"/>
              <a:t> </a:t>
            </a:r>
            <a:r>
              <a:rPr lang="en-US" b="1" dirty="0"/>
              <a:t>Date</a:t>
            </a:r>
            <a:r>
              <a:rPr lang="en-US" dirty="0"/>
              <a:t> field. Click </a:t>
            </a:r>
            <a:r>
              <a:rPr lang="en-US" b="1" dirty="0"/>
              <a:t>Apply to All</a:t>
            </a:r>
            <a:r>
              <a:rPr lang="en-US" dirty="0"/>
              <a:t>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D5B683-EE03-460F-A149-23885DA62B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799" y="1179114"/>
            <a:ext cx="10816997" cy="276999"/>
          </a:xfrm>
        </p:spPr>
        <p:txBody>
          <a:bodyPr/>
          <a:lstStyle/>
          <a:p>
            <a:r>
              <a:rPr lang="en-US" dirty="0"/>
              <a:t>For all slides built using new layouts in the 2024 Intuitive presentation template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940BDF-5B43-49E9-8C10-416306828F9E}"/>
              </a:ext>
            </a:extLst>
          </p:cNvPr>
          <p:cNvSpPr/>
          <p:nvPr/>
        </p:nvSpPr>
        <p:spPr>
          <a:xfrm>
            <a:off x="4518025" y="3584196"/>
            <a:ext cx="2503488" cy="325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177029-7AD5-4FF7-8EA1-28B1660384B0}"/>
              </a:ext>
            </a:extLst>
          </p:cNvPr>
          <p:cNvCxnSpPr>
            <a:cxnSpLocks/>
          </p:cNvCxnSpPr>
          <p:nvPr/>
        </p:nvCxnSpPr>
        <p:spPr>
          <a:xfrm flipH="1">
            <a:off x="4262504" y="3747040"/>
            <a:ext cx="262110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FCD5E2-F1F4-4CB6-9F56-BFC87609A78C}"/>
              </a:ext>
            </a:extLst>
          </p:cNvPr>
          <p:cNvCxnSpPr>
            <a:cxnSpLocks/>
          </p:cNvCxnSpPr>
          <p:nvPr/>
        </p:nvCxnSpPr>
        <p:spPr>
          <a:xfrm>
            <a:off x="4262504" y="1787236"/>
            <a:ext cx="0" cy="2929332"/>
          </a:xfrm>
          <a:prstGeom prst="lin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7E5290-BEDB-4E39-AFFD-7212E913E83D}"/>
              </a:ext>
            </a:extLst>
          </p:cNvPr>
          <p:cNvCxnSpPr>
            <a:cxnSpLocks/>
          </p:cNvCxnSpPr>
          <p:nvPr/>
        </p:nvCxnSpPr>
        <p:spPr>
          <a:xfrm>
            <a:off x="7958257" y="1787236"/>
            <a:ext cx="0" cy="2929332"/>
          </a:xfrm>
          <a:prstGeom prst="lin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F45494E-9EB1-4C2E-B144-3B7DDF58629C}"/>
              </a:ext>
            </a:extLst>
          </p:cNvPr>
          <p:cNvCxnSpPr>
            <a:cxnSpLocks/>
          </p:cNvCxnSpPr>
          <p:nvPr/>
        </p:nvCxnSpPr>
        <p:spPr>
          <a:xfrm flipH="1">
            <a:off x="7023099" y="3329746"/>
            <a:ext cx="935158" cy="1659"/>
          </a:xfrm>
          <a:prstGeom prst="lin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CA00A16-C7FC-46E4-8094-C2EF7E09B0C5}"/>
              </a:ext>
            </a:extLst>
          </p:cNvPr>
          <p:cNvSpPr/>
          <p:nvPr/>
        </p:nvSpPr>
        <p:spPr>
          <a:xfrm>
            <a:off x="4516438" y="3201988"/>
            <a:ext cx="2506661" cy="260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47A5E5-FCF7-4201-BD96-A57E0C1DB930}"/>
              </a:ext>
            </a:extLst>
          </p:cNvPr>
          <p:cNvSpPr/>
          <p:nvPr/>
        </p:nvSpPr>
        <p:spPr>
          <a:xfrm>
            <a:off x="1502013" y="6291259"/>
            <a:ext cx="3537722" cy="2333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705D4D-92DF-412C-80C8-861684D02832}"/>
              </a:ext>
            </a:extLst>
          </p:cNvPr>
          <p:cNvCxnSpPr>
            <a:cxnSpLocks/>
          </p:cNvCxnSpPr>
          <p:nvPr/>
        </p:nvCxnSpPr>
        <p:spPr>
          <a:xfrm>
            <a:off x="685800" y="4716568"/>
            <a:ext cx="3576704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D75D57-DBD7-42C1-BB6C-8F51E0949599}"/>
              </a:ext>
            </a:extLst>
          </p:cNvPr>
          <p:cNvCxnSpPr>
            <a:cxnSpLocks/>
          </p:cNvCxnSpPr>
          <p:nvPr/>
        </p:nvCxnSpPr>
        <p:spPr>
          <a:xfrm flipV="1">
            <a:off x="2926464" y="4716568"/>
            <a:ext cx="0" cy="1574691"/>
          </a:xfrm>
          <a:prstGeom prst="lin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40B245-40CE-493F-B59E-207752867EDF}"/>
              </a:ext>
            </a:extLst>
          </p:cNvPr>
          <p:cNvCxnSpPr>
            <a:cxnSpLocks/>
          </p:cNvCxnSpPr>
          <p:nvPr/>
        </p:nvCxnSpPr>
        <p:spPr>
          <a:xfrm>
            <a:off x="7958257" y="4716568"/>
            <a:ext cx="3576704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26F0A5-5134-42A2-AC8B-B38BD290E8AC}"/>
              </a:ext>
            </a:extLst>
          </p:cNvPr>
          <p:cNvCxnSpPr>
            <a:cxnSpLocks/>
          </p:cNvCxnSpPr>
          <p:nvPr/>
        </p:nvCxnSpPr>
        <p:spPr>
          <a:xfrm flipV="1">
            <a:off x="10048624" y="4716568"/>
            <a:ext cx="0" cy="1574691"/>
          </a:xfrm>
          <a:prstGeom prst="lin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5594619-196F-428A-BAE8-80A764D991F6}"/>
              </a:ext>
            </a:extLst>
          </p:cNvPr>
          <p:cNvSpPr/>
          <p:nvPr/>
        </p:nvSpPr>
        <p:spPr>
          <a:xfrm>
            <a:off x="9265536" y="6291259"/>
            <a:ext cx="1638591" cy="2333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255B4-606A-BF31-C7A4-D38BCD1BE12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MATXXXXX </a:t>
            </a:r>
            <a:r>
              <a:rPr lang="en-US" dirty="0" err="1"/>
              <a:t>vX</a:t>
            </a:r>
            <a:r>
              <a:rPr lang="en-US" dirty="0"/>
              <a:t> US XX/202X</a:t>
            </a:r>
          </a:p>
        </p:txBody>
      </p:sp>
    </p:spTree>
    <p:extLst>
      <p:ext uri="{BB962C8B-B14F-4D97-AF65-F5344CB8AC3E}">
        <p14:creationId xmlns:p14="http://schemas.microsoft.com/office/powerpoint/2010/main" val="13154511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10F5EF5-8312-4BDB-B91E-BC82AFE5B7E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0300" y="1761923"/>
            <a:ext cx="5294313" cy="3864102"/>
          </a:xfrm>
          <a:solidFill>
            <a:schemeClr val="bg2"/>
          </a:solidFill>
        </p:spPr>
        <p:txBody>
          <a:bodyPr lIns="274320" tIns="274320" rIns="274320" bIns="274320"/>
          <a:lstStyle/>
          <a:p>
            <a:pPr lvl="6"/>
            <a:r>
              <a:rPr lang="en-US" dirty="0"/>
              <a:t>Step one</a:t>
            </a:r>
          </a:p>
          <a:p>
            <a:pPr lvl="7"/>
            <a:r>
              <a:rPr lang="en-US" dirty="0"/>
              <a:t>Locate the final slide count number. </a:t>
            </a:r>
            <a:br>
              <a:rPr lang="en-US" dirty="0"/>
            </a:br>
            <a:r>
              <a:rPr lang="en-US" dirty="0"/>
              <a:t>(located in the bottom left of the program)</a:t>
            </a:r>
          </a:p>
          <a:p>
            <a:pPr lvl="6"/>
            <a:r>
              <a:rPr lang="en-US" dirty="0"/>
              <a:t>Step two</a:t>
            </a:r>
          </a:p>
          <a:p>
            <a:pPr lvl="7"/>
            <a:r>
              <a:rPr lang="en-US" dirty="0"/>
              <a:t>On the “Home” tab, select “Replace”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6"/>
            <a:br>
              <a:rPr lang="en-US" dirty="0"/>
            </a:br>
            <a:r>
              <a:rPr lang="en-US" dirty="0"/>
              <a:t>Step three</a:t>
            </a:r>
          </a:p>
          <a:p>
            <a:pPr lvl="7"/>
            <a:r>
              <a:rPr lang="en-US" dirty="0"/>
              <a:t>In the “Find what” box type “##”</a:t>
            </a:r>
          </a:p>
          <a:p>
            <a:pPr lvl="7"/>
            <a:r>
              <a:rPr lang="en-US" dirty="0"/>
              <a:t>In the “Replace with” box, type the </a:t>
            </a:r>
            <a:br>
              <a:rPr lang="en-US" dirty="0"/>
            </a:br>
            <a:r>
              <a:rPr lang="en-US" dirty="0"/>
              <a:t>final slide count number.</a:t>
            </a:r>
          </a:p>
          <a:p>
            <a:pPr lvl="7"/>
            <a:r>
              <a:rPr lang="en-US" dirty="0"/>
              <a:t>Click “Replace All” button.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F4EAF-6849-4D57-A010-4D352904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17955"/>
            <a:ext cx="10818813" cy="462884"/>
          </a:xfrm>
        </p:spPr>
        <p:txBody>
          <a:bodyPr/>
          <a:lstStyle/>
          <a:p>
            <a:r>
              <a:rPr lang="en-US" dirty="0"/>
              <a:t>Editing the slide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078C-FD32-4EBD-91C4-6F2B5121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70F6E-0510-4176-9F48-E36F592F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11</a:t>
            </a:fld>
            <a:r>
              <a:rPr lang="en-US" dirty="0"/>
              <a:t> of ##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DEBBD-EADA-464F-8C51-E98788A28E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5294313" cy="3959352"/>
          </a:xfrm>
        </p:spPr>
        <p:txBody>
          <a:bodyPr/>
          <a:lstStyle/>
          <a:p>
            <a:r>
              <a:rPr lang="en-US" dirty="0"/>
              <a:t>In order to stay regulatory-compliant, all documents that will be sent to Agile will require a page number format of “x of y.” This format has been applied to the PowerPoint template. Changing the "x of ##" is easy </a:t>
            </a:r>
            <a:br>
              <a:rPr lang="en-US" dirty="0"/>
            </a:br>
            <a:r>
              <a:rPr lang="en-US" dirty="0"/>
              <a:t>to do simply by following the steps to the right. </a:t>
            </a:r>
          </a:p>
          <a:p>
            <a:r>
              <a:rPr lang="en-US" dirty="0">
                <a:solidFill>
                  <a:schemeClr val="accent1"/>
                </a:solidFill>
              </a:rPr>
              <a:t>Edit the slide number format as the final step in completing your presentation; only when there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will be no further changes to the slide count.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FB4FC6-17B1-4517-A5D5-687AE40FC11E}"/>
              </a:ext>
            </a:extLst>
          </p:cNvPr>
          <p:cNvGrpSpPr/>
          <p:nvPr/>
        </p:nvGrpSpPr>
        <p:grpSpPr>
          <a:xfrm>
            <a:off x="6484938" y="3384045"/>
            <a:ext cx="4673485" cy="497412"/>
            <a:chOff x="-3659926" y="2390775"/>
            <a:chExt cx="19509527" cy="207645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42FF78E-EAEC-49EC-84A0-00118EDFD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57600" y="2390775"/>
              <a:ext cx="19507200" cy="2076450"/>
            </a:xfrm>
            <a:prstGeom prst="rect">
              <a:avLst/>
            </a:prstGeom>
          </p:spPr>
        </p:pic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A8D62F-0721-47C6-A4DB-2ACDF8BD2F92}"/>
                </a:ext>
              </a:extLst>
            </p:cNvPr>
            <p:cNvSpPr/>
            <p:nvPr/>
          </p:nvSpPr>
          <p:spPr>
            <a:xfrm>
              <a:off x="-3659926" y="2390775"/>
              <a:ext cx="19509527" cy="2076450"/>
            </a:xfrm>
            <a:custGeom>
              <a:avLst/>
              <a:gdLst>
                <a:gd name="connsiteX0" fmla="*/ 15487860 w 19509527"/>
                <a:gd name="connsiteY0" fmla="*/ 1114424 h 2076450"/>
                <a:gd name="connsiteX1" fmla="*/ 15487860 w 19509527"/>
                <a:gd name="connsiteY1" fmla="*/ 1419224 h 2076450"/>
                <a:gd name="connsiteX2" fmla="*/ 16622393 w 19509527"/>
                <a:gd name="connsiteY2" fmla="*/ 1419224 h 2076450"/>
                <a:gd name="connsiteX3" fmla="*/ 16622393 w 19509527"/>
                <a:gd name="connsiteY3" fmla="*/ 1114424 h 2076450"/>
                <a:gd name="connsiteX4" fmla="*/ 0 w 19509527"/>
                <a:gd name="connsiteY4" fmla="*/ 0 h 2076450"/>
                <a:gd name="connsiteX5" fmla="*/ 19509527 w 19509527"/>
                <a:gd name="connsiteY5" fmla="*/ 0 h 2076450"/>
                <a:gd name="connsiteX6" fmla="*/ 19509527 w 19509527"/>
                <a:gd name="connsiteY6" fmla="*/ 2076450 h 2076450"/>
                <a:gd name="connsiteX7" fmla="*/ 0 w 19509527"/>
                <a:gd name="connsiteY7" fmla="*/ 2076450 h 2076450"/>
                <a:gd name="connsiteX0" fmla="*/ 15487860 w 19509527"/>
                <a:gd name="connsiteY0" fmla="*/ 1114424 h 2076450"/>
                <a:gd name="connsiteX1" fmla="*/ 15494488 w 19509527"/>
                <a:gd name="connsiteY1" fmla="*/ 1485494 h 2076450"/>
                <a:gd name="connsiteX2" fmla="*/ 16622393 w 19509527"/>
                <a:gd name="connsiteY2" fmla="*/ 1419224 h 2076450"/>
                <a:gd name="connsiteX3" fmla="*/ 16622393 w 19509527"/>
                <a:gd name="connsiteY3" fmla="*/ 1114424 h 2076450"/>
                <a:gd name="connsiteX4" fmla="*/ 15487860 w 19509527"/>
                <a:gd name="connsiteY4" fmla="*/ 1114424 h 2076450"/>
                <a:gd name="connsiteX5" fmla="*/ 0 w 19509527"/>
                <a:gd name="connsiteY5" fmla="*/ 0 h 2076450"/>
                <a:gd name="connsiteX6" fmla="*/ 19509527 w 19509527"/>
                <a:gd name="connsiteY6" fmla="*/ 0 h 2076450"/>
                <a:gd name="connsiteX7" fmla="*/ 19509527 w 19509527"/>
                <a:gd name="connsiteY7" fmla="*/ 2076450 h 2076450"/>
                <a:gd name="connsiteX8" fmla="*/ 0 w 19509527"/>
                <a:gd name="connsiteY8" fmla="*/ 2076450 h 2076450"/>
                <a:gd name="connsiteX9" fmla="*/ 0 w 19509527"/>
                <a:gd name="connsiteY9" fmla="*/ 0 h 2076450"/>
                <a:gd name="connsiteX0" fmla="*/ 15487860 w 19509527"/>
                <a:gd name="connsiteY0" fmla="*/ 1114424 h 2076450"/>
                <a:gd name="connsiteX1" fmla="*/ 15494488 w 19509527"/>
                <a:gd name="connsiteY1" fmla="*/ 1485494 h 2076450"/>
                <a:gd name="connsiteX2" fmla="*/ 16622392 w 19509527"/>
                <a:gd name="connsiteY2" fmla="*/ 1505377 h 2076450"/>
                <a:gd name="connsiteX3" fmla="*/ 16622393 w 19509527"/>
                <a:gd name="connsiteY3" fmla="*/ 1114424 h 2076450"/>
                <a:gd name="connsiteX4" fmla="*/ 15487860 w 19509527"/>
                <a:gd name="connsiteY4" fmla="*/ 1114424 h 2076450"/>
                <a:gd name="connsiteX5" fmla="*/ 0 w 19509527"/>
                <a:gd name="connsiteY5" fmla="*/ 0 h 2076450"/>
                <a:gd name="connsiteX6" fmla="*/ 19509527 w 19509527"/>
                <a:gd name="connsiteY6" fmla="*/ 0 h 2076450"/>
                <a:gd name="connsiteX7" fmla="*/ 19509527 w 19509527"/>
                <a:gd name="connsiteY7" fmla="*/ 2076450 h 2076450"/>
                <a:gd name="connsiteX8" fmla="*/ 0 w 19509527"/>
                <a:gd name="connsiteY8" fmla="*/ 2076450 h 2076450"/>
                <a:gd name="connsiteX9" fmla="*/ 0 w 19509527"/>
                <a:gd name="connsiteY9" fmla="*/ 0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09527" h="2076450">
                  <a:moveTo>
                    <a:pt x="15487860" y="1114424"/>
                  </a:moveTo>
                  <a:lnTo>
                    <a:pt x="15494488" y="1485494"/>
                  </a:lnTo>
                  <a:lnTo>
                    <a:pt x="16622392" y="1505377"/>
                  </a:lnTo>
                  <a:cubicBezTo>
                    <a:pt x="16622392" y="1375059"/>
                    <a:pt x="16622393" y="1244742"/>
                    <a:pt x="16622393" y="1114424"/>
                  </a:cubicBezTo>
                  <a:lnTo>
                    <a:pt x="15487860" y="1114424"/>
                  </a:lnTo>
                  <a:close/>
                  <a:moveTo>
                    <a:pt x="0" y="0"/>
                  </a:moveTo>
                  <a:lnTo>
                    <a:pt x="19509527" y="0"/>
                  </a:lnTo>
                  <a:lnTo>
                    <a:pt x="19509527" y="2076450"/>
                  </a:lnTo>
                  <a:lnTo>
                    <a:pt x="0" y="2076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DDFDD0-BA87-49F8-ACBF-A672EF881BBA}"/>
                </a:ext>
              </a:extLst>
            </p:cNvPr>
            <p:cNvSpPr/>
            <p:nvPr/>
          </p:nvSpPr>
          <p:spPr>
            <a:xfrm>
              <a:off x="11827933" y="3505197"/>
              <a:ext cx="1134533" cy="37182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50C368-0786-4699-86C6-BF84D5415075}"/>
                </a:ext>
              </a:extLst>
            </p:cNvPr>
            <p:cNvSpPr/>
            <p:nvPr/>
          </p:nvSpPr>
          <p:spPr>
            <a:xfrm>
              <a:off x="-2732145" y="2843208"/>
              <a:ext cx="695837" cy="377743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2441FA-17BD-41F4-8F64-D8BDA5F9540B}"/>
              </a:ext>
            </a:extLst>
          </p:cNvPr>
          <p:cNvGrpSpPr/>
          <p:nvPr/>
        </p:nvGrpSpPr>
        <p:grpSpPr>
          <a:xfrm>
            <a:off x="9944729" y="2081962"/>
            <a:ext cx="1128332" cy="747338"/>
            <a:chOff x="9944729" y="2081962"/>
            <a:chExt cx="1128332" cy="74733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9D9E67-FAA7-429E-A0C6-714D4D490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44729" y="2081962"/>
              <a:ext cx="1128332" cy="74733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C8FE9F6-7C11-4E74-99B3-422A735AB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1322" r="44552" b="39135"/>
            <a:stretch/>
          </p:blipFill>
          <p:spPr>
            <a:xfrm>
              <a:off x="9944729" y="2390774"/>
              <a:ext cx="625640" cy="14605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C0C4B-5216-4261-996A-EC068B4DA579}"/>
              </a:ext>
            </a:extLst>
          </p:cNvPr>
          <p:cNvGrpSpPr/>
          <p:nvPr/>
        </p:nvGrpSpPr>
        <p:grpSpPr>
          <a:xfrm>
            <a:off x="9467896" y="4374355"/>
            <a:ext cx="1690527" cy="981391"/>
            <a:chOff x="9467896" y="4374355"/>
            <a:chExt cx="1690527" cy="98139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1F8F8A9-DEBB-416F-98EF-C2BE56918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9" b="-1"/>
            <a:stretch/>
          </p:blipFill>
          <p:spPr>
            <a:xfrm>
              <a:off x="9467896" y="4374355"/>
              <a:ext cx="1690527" cy="981391"/>
            </a:xfrm>
            <a:prstGeom prst="rect">
              <a:avLst/>
            </a:prstGeom>
            <a:effectLst>
              <a:outerShdw blurRad="127000" sx="102000" sy="102000" algn="ctr" rotWithShape="0">
                <a:prstClr val="black">
                  <a:alpha val="8000"/>
                </a:prstClr>
              </a:outerShdw>
            </a:effec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68F0ADB-5F83-4234-B94C-B23CD0CD6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47" t="57423" r="3373" b="33443"/>
            <a:stretch/>
          </p:blipFill>
          <p:spPr>
            <a:xfrm>
              <a:off x="10770394" y="4933949"/>
              <a:ext cx="330994" cy="90489"/>
            </a:xfrm>
            <a:prstGeom prst="rect">
              <a:avLst/>
            </a:prstGeom>
            <a:ln>
              <a:solidFill>
                <a:schemeClr val="accent2"/>
              </a:solidFill>
            </a:ln>
            <a:effectLst>
              <a:outerShdw blurRad="127000" sx="102000" sy="102000" algn="ctr" rotWithShape="0">
                <a:prstClr val="black">
                  <a:alpha val="8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11A3DAD-F884-494C-916D-19B9EC294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" t="28100" r="26193" b="64208"/>
            <a:stretch/>
          </p:blipFill>
          <p:spPr>
            <a:xfrm>
              <a:off x="9520238" y="4643438"/>
              <a:ext cx="1195387" cy="76200"/>
            </a:xfrm>
            <a:prstGeom prst="rect">
              <a:avLst/>
            </a:prstGeom>
            <a:ln>
              <a:solidFill>
                <a:schemeClr val="accent2"/>
              </a:solidFill>
            </a:ln>
            <a:effectLst>
              <a:outerShdw blurRad="127000" sx="102000" sy="102000" algn="ctr" rotWithShape="0">
                <a:prstClr val="black">
                  <a:alpha val="8000"/>
                </a:prstClr>
              </a:outerShdw>
            </a:effec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357FC54-BB86-4B2F-B52F-E4DF913D1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6" t="45408" r="26193" b="46419"/>
            <a:stretch/>
          </p:blipFill>
          <p:spPr>
            <a:xfrm>
              <a:off x="9520238" y="4814888"/>
              <a:ext cx="1195387" cy="80962"/>
            </a:xfrm>
            <a:prstGeom prst="rect">
              <a:avLst/>
            </a:prstGeom>
            <a:ln>
              <a:solidFill>
                <a:schemeClr val="accent2"/>
              </a:solidFill>
            </a:ln>
            <a:effectLst>
              <a:outerShdw blurRad="127000" sx="102000" sy="102000" algn="ctr" rotWithShape="0">
                <a:prstClr val="black">
                  <a:alpha val="8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34818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7A70-0F2D-42BA-832A-04C0DA12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content </a:t>
            </a:r>
            <a:br>
              <a:rPr lang="en-US" dirty="0"/>
            </a:br>
            <a:r>
              <a:rPr lang="en-US" dirty="0"/>
              <a:t>into the new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5A39-74CA-497E-A884-A73150AD68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5256438" cy="3959352"/>
          </a:xfrm>
        </p:spPr>
        <p:txBody>
          <a:bodyPr/>
          <a:lstStyle/>
          <a:p>
            <a:pPr lvl="6"/>
            <a:r>
              <a:rPr lang="en-US" dirty="0"/>
              <a:t>1. Copy and paste to destination theme</a:t>
            </a:r>
          </a:p>
          <a:p>
            <a:pPr lvl="7"/>
            <a:r>
              <a:rPr lang="en-US" dirty="0"/>
              <a:t>When copy and pasting slides into the new template, always right click and select “Use Destination Theme”. More than likely, a rogue layout will generate past the “Do Not Use” slide within the template. Your fonts and colors will convert but it’s not fully in template yet. </a:t>
            </a:r>
          </a:p>
          <a:p>
            <a:pPr lvl="6"/>
            <a:r>
              <a:rPr lang="en-US" dirty="0"/>
              <a:t>2. Choose a compliant layout and reset layout</a:t>
            </a:r>
          </a:p>
          <a:p>
            <a:pPr lvl="7"/>
            <a:r>
              <a:rPr lang="en-US" dirty="0"/>
              <a:t>Don’t leave your content in the rogue layout, be sure to select </a:t>
            </a:r>
            <a:br>
              <a:rPr lang="en-US" dirty="0"/>
            </a:br>
            <a:r>
              <a:rPr lang="en-US" dirty="0"/>
              <a:t>a proper layout within the template and “reset” your slide.</a:t>
            </a:r>
          </a:p>
          <a:p>
            <a:pPr lvl="6"/>
            <a:r>
              <a:rPr lang="en-US" dirty="0"/>
              <a:t>3. Reformat</a:t>
            </a:r>
          </a:p>
          <a:p>
            <a:pPr lvl="6"/>
            <a:endParaRPr lang="en-US" dirty="0">
              <a:solidFill>
                <a:schemeClr val="accent1"/>
              </a:solidFill>
            </a:endParaRPr>
          </a:p>
          <a:p>
            <a:pPr lvl="6"/>
            <a:br>
              <a:rPr lang="en-US" dirty="0"/>
            </a:br>
            <a:r>
              <a:rPr lang="en-US" dirty="0"/>
              <a:t>Copy and paste content rather than full slides</a:t>
            </a:r>
          </a:p>
          <a:p>
            <a:pPr lvl="7"/>
            <a:r>
              <a:rPr lang="en-US" dirty="0"/>
              <a:t>Ideally, start with a new template layout in the 2024 template file and copy and paste your content directly into the placeholders. Reformat your text using the tabbing system.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F31F44-C9B3-4D70-8050-D51559AFE8B9}"/>
              </a:ext>
            </a:extLst>
          </p:cNvPr>
          <p:cNvCxnSpPr/>
          <p:nvPr/>
        </p:nvCxnSpPr>
        <p:spPr>
          <a:xfrm>
            <a:off x="685800" y="6172200"/>
            <a:ext cx="1081881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E1D4B-1DE9-4C05-9154-38BAFB11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3CCEC5-5835-4624-AFF2-A58387DA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12</a:t>
            </a:fld>
            <a:r>
              <a:rPr lang="en-US" dirty="0"/>
              <a:t> of ##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69AB96D-9269-4303-B24F-F97CF9F80455}"/>
              </a:ext>
            </a:extLst>
          </p:cNvPr>
          <p:cNvGrpSpPr/>
          <p:nvPr/>
        </p:nvGrpSpPr>
        <p:grpSpPr>
          <a:xfrm>
            <a:off x="6225809" y="689746"/>
            <a:ext cx="3736329" cy="1017600"/>
            <a:chOff x="6225809" y="689746"/>
            <a:chExt cx="3736329" cy="101760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CE0FCE9-5A4F-4977-AEFD-97BD3E83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5809" y="689746"/>
              <a:ext cx="1819114" cy="1017600"/>
            </a:xfrm>
            <a:prstGeom prst="rect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111229-1EA2-4A89-BC0A-ACE5EECE2116}"/>
                </a:ext>
              </a:extLst>
            </p:cNvPr>
            <p:cNvSpPr txBox="1"/>
            <p:nvPr/>
          </p:nvSpPr>
          <p:spPr>
            <a:xfrm>
              <a:off x="8314310" y="1116468"/>
              <a:ext cx="164782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dirty="0"/>
                <a:t>Original slide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2E3EE7-1DB8-4561-AF41-8CDC82C70B7F}"/>
              </a:ext>
            </a:extLst>
          </p:cNvPr>
          <p:cNvGrpSpPr/>
          <p:nvPr/>
        </p:nvGrpSpPr>
        <p:grpSpPr>
          <a:xfrm>
            <a:off x="6214585" y="1938062"/>
            <a:ext cx="4705146" cy="1024946"/>
            <a:chOff x="6214585" y="2099316"/>
            <a:chExt cx="4705146" cy="102494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F08B3A8-D18C-42D8-948B-BB57146A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585" y="2099316"/>
              <a:ext cx="1830808" cy="1024946"/>
            </a:xfrm>
            <a:prstGeom prst="rect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3045FB-D70C-48C0-86FD-91F7F425CC2B}"/>
                </a:ext>
              </a:extLst>
            </p:cNvPr>
            <p:cNvGrpSpPr/>
            <p:nvPr/>
          </p:nvGrpSpPr>
          <p:grpSpPr>
            <a:xfrm>
              <a:off x="8292415" y="2174371"/>
              <a:ext cx="2627316" cy="862871"/>
              <a:chOff x="8292415" y="2154955"/>
              <a:chExt cx="2627316" cy="86287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9D89BDD-6448-4F65-A47B-C4C8CDD98895}"/>
                  </a:ext>
                </a:extLst>
              </p:cNvPr>
              <p:cNvGrpSpPr/>
              <p:nvPr/>
            </p:nvGrpSpPr>
            <p:grpSpPr>
              <a:xfrm>
                <a:off x="8304150" y="2426397"/>
                <a:ext cx="754538" cy="591429"/>
                <a:chOff x="980255" y="-881561"/>
                <a:chExt cx="1124684" cy="881561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D37C5060-B9CD-4714-AF4F-F7DD28CB14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980255" y="-881561"/>
                  <a:ext cx="1124684" cy="881561"/>
                </a:xfrm>
                <a:prstGeom prst="rect">
                  <a:avLst/>
                </a:prstGeom>
              </p:spPr>
            </p:pic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6748D0D-1623-4D10-993A-D14404E3B81A}"/>
                    </a:ext>
                  </a:extLst>
                </p:cNvPr>
                <p:cNvSpPr/>
                <p:nvPr/>
              </p:nvSpPr>
              <p:spPr>
                <a:xfrm>
                  <a:off x="992300" y="-356891"/>
                  <a:ext cx="354478" cy="356891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1811514-F02A-4C50-944A-84F595ADA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3274" y="2598796"/>
                <a:ext cx="746457" cy="419030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D184BCE-E6AB-422C-A47B-A019CE29B250}"/>
                  </a:ext>
                </a:extLst>
              </p:cNvPr>
              <p:cNvGrpSpPr/>
              <p:nvPr/>
            </p:nvGrpSpPr>
            <p:grpSpPr>
              <a:xfrm>
                <a:off x="9145227" y="2426396"/>
                <a:ext cx="952351" cy="591430"/>
                <a:chOff x="7774958" y="1832030"/>
                <a:chExt cx="952351" cy="591430"/>
              </a:xfrm>
            </p:grpSpPr>
            <p:pic>
              <p:nvPicPr>
                <p:cNvPr id="31" name="Content Placeholder 28">
                  <a:extLst>
                    <a:ext uri="{FF2B5EF4-FFF2-40B4-BE49-F238E27FC236}">
                      <a16:creationId xmlns:a16="http://schemas.microsoft.com/office/drawing/2014/main" id="{23331A66-376A-455B-806A-E92A0BD9E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65259" r="44364"/>
                <a:stretch/>
              </p:blipFill>
              <p:spPr>
                <a:xfrm>
                  <a:off x="7774958" y="1832030"/>
                  <a:ext cx="950432" cy="591430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9974B68-80BB-4B09-BD78-0D22EB752D2E}"/>
                    </a:ext>
                  </a:extLst>
                </p:cNvPr>
                <p:cNvSpPr/>
                <p:nvPr/>
              </p:nvSpPr>
              <p:spPr>
                <a:xfrm>
                  <a:off x="7776878" y="1832030"/>
                  <a:ext cx="950431" cy="591429"/>
                </a:xfrm>
                <a:prstGeom prst="rect">
                  <a:avLst/>
                </a:prstGeom>
                <a:solidFill>
                  <a:schemeClr val="tx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3" name="Content Placeholder 28">
                  <a:extLst>
                    <a:ext uri="{FF2B5EF4-FFF2-40B4-BE49-F238E27FC236}">
                      <a16:creationId xmlns:a16="http://schemas.microsoft.com/office/drawing/2014/main" id="{6BF64B2A-BE96-47CC-A6F8-B08E15A665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4422" t="85074" r="72510" b="2256"/>
                <a:stretch/>
              </p:blipFill>
              <p:spPr>
                <a:xfrm>
                  <a:off x="8019789" y="2184026"/>
                  <a:ext cx="223251" cy="215704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</p:pic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7ABD70-D9EA-49EA-AF36-2D285E20738D}"/>
                  </a:ext>
                </a:extLst>
              </p:cNvPr>
              <p:cNvSpPr txBox="1"/>
              <p:nvPr/>
            </p:nvSpPr>
            <p:spPr>
              <a:xfrm>
                <a:off x="8292415" y="2154955"/>
                <a:ext cx="262731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000" b="1" dirty="0"/>
                  <a:t>1. </a:t>
                </a:r>
                <a:r>
                  <a:rPr lang="en-US" sz="1000" dirty="0"/>
                  <a:t>Copy and pasted “to destination theme”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E8C2F36-5AAA-4E50-8781-B1530D6F6012}"/>
              </a:ext>
            </a:extLst>
          </p:cNvPr>
          <p:cNvGrpSpPr/>
          <p:nvPr/>
        </p:nvGrpSpPr>
        <p:grpSpPr>
          <a:xfrm>
            <a:off x="6214585" y="3193724"/>
            <a:ext cx="4666139" cy="1111502"/>
            <a:chOff x="6214585" y="3463533"/>
            <a:chExt cx="4666139" cy="111150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7718B6C-BA9F-4E6C-A024-6085C839D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14585" y="3518635"/>
              <a:ext cx="1830808" cy="1026850"/>
            </a:xfrm>
            <a:prstGeom prst="rect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2E4EF11-CDA9-4408-A541-15833D2F1BE2}"/>
                </a:ext>
              </a:extLst>
            </p:cNvPr>
            <p:cNvGrpSpPr/>
            <p:nvPr/>
          </p:nvGrpSpPr>
          <p:grpSpPr>
            <a:xfrm>
              <a:off x="8292415" y="3640567"/>
              <a:ext cx="1479888" cy="934468"/>
              <a:chOff x="447316" y="4584501"/>
              <a:chExt cx="3485450" cy="220087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E34C484-7764-4E68-93A6-9698634FF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607" y="4676048"/>
                <a:ext cx="3484159" cy="2034710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8C69E26-D7AC-4007-BA7A-8F577C2D5F0A}"/>
                  </a:ext>
                </a:extLst>
              </p:cNvPr>
              <p:cNvSpPr/>
              <p:nvPr/>
            </p:nvSpPr>
            <p:spPr>
              <a:xfrm>
                <a:off x="2620433" y="4691063"/>
                <a:ext cx="440267" cy="410104"/>
              </a:xfrm>
              <a:prstGeom prst="rect">
                <a:avLst/>
              </a:prstGeom>
              <a:noFill/>
              <a:ln>
                <a:solidFill>
                  <a:srgbClr val="1AAB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9CBDC63-727A-4CCB-B962-6CCDEAAD726D}"/>
                  </a:ext>
                </a:extLst>
              </p:cNvPr>
              <p:cNvGrpSpPr/>
              <p:nvPr/>
            </p:nvGrpSpPr>
            <p:grpSpPr>
              <a:xfrm>
                <a:off x="2750610" y="4584501"/>
                <a:ext cx="183092" cy="183092"/>
                <a:chOff x="2727325" y="4427604"/>
                <a:chExt cx="333375" cy="33337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33D825C-FE4D-4BD8-AD0F-D28B46ECAA55}"/>
                    </a:ext>
                  </a:extLst>
                </p:cNvPr>
                <p:cNvSpPr/>
                <p:nvPr/>
              </p:nvSpPr>
              <p:spPr>
                <a:xfrm>
                  <a:off x="2736850" y="4431838"/>
                  <a:ext cx="323850" cy="323850"/>
                </a:xfrm>
                <a:prstGeom prst="ellipse">
                  <a:avLst/>
                </a:prstGeom>
                <a:solidFill>
                  <a:srgbClr val="1AAB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69EEDF2-2C84-418C-BE06-C1D7260A1E10}"/>
                    </a:ext>
                  </a:extLst>
                </p:cNvPr>
                <p:cNvGrpSpPr/>
                <p:nvPr/>
              </p:nvGrpSpPr>
              <p:grpSpPr>
                <a:xfrm>
                  <a:off x="2727325" y="4427604"/>
                  <a:ext cx="333375" cy="333375"/>
                  <a:chOff x="7130725" y="1465148"/>
                  <a:chExt cx="690706" cy="690706"/>
                </a:xfrm>
                <a:solidFill>
                  <a:schemeClr val="bg1"/>
                </a:solidFill>
              </p:grpSpPr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D6DC2821-51DD-4D39-A4DE-7572F4F6C45A}"/>
                      </a:ext>
                    </a:extLst>
                  </p:cNvPr>
                  <p:cNvSpPr/>
                  <p:nvPr/>
                </p:nvSpPr>
                <p:spPr>
                  <a:xfrm>
                    <a:off x="7130725" y="1465148"/>
                    <a:ext cx="690706" cy="690706"/>
                  </a:xfrm>
                  <a:custGeom>
                    <a:avLst/>
                    <a:gdLst>
                      <a:gd name="connsiteX0" fmla="*/ 1128713 w 2257425"/>
                      <a:gd name="connsiteY0" fmla="*/ 2257425 h 2257425"/>
                      <a:gd name="connsiteX1" fmla="*/ 0 w 2257425"/>
                      <a:gd name="connsiteY1" fmla="*/ 1128713 h 2257425"/>
                      <a:gd name="connsiteX2" fmla="*/ 1128713 w 2257425"/>
                      <a:gd name="connsiteY2" fmla="*/ 0 h 2257425"/>
                      <a:gd name="connsiteX3" fmla="*/ 2257425 w 2257425"/>
                      <a:gd name="connsiteY3" fmla="*/ 1128713 h 2257425"/>
                      <a:gd name="connsiteX4" fmla="*/ 1128713 w 2257425"/>
                      <a:gd name="connsiteY4" fmla="*/ 2257425 h 2257425"/>
                      <a:gd name="connsiteX5" fmla="*/ 1128713 w 2257425"/>
                      <a:gd name="connsiteY5" fmla="*/ 66675 h 2257425"/>
                      <a:gd name="connsiteX6" fmla="*/ 66675 w 2257425"/>
                      <a:gd name="connsiteY6" fmla="*/ 1128713 h 2257425"/>
                      <a:gd name="connsiteX7" fmla="*/ 1128713 w 2257425"/>
                      <a:gd name="connsiteY7" fmla="*/ 2190750 h 2257425"/>
                      <a:gd name="connsiteX8" fmla="*/ 2190750 w 2257425"/>
                      <a:gd name="connsiteY8" fmla="*/ 1128713 h 2257425"/>
                      <a:gd name="connsiteX9" fmla="*/ 1128713 w 2257425"/>
                      <a:gd name="connsiteY9" fmla="*/ 66675 h 2257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57425" h="2257425">
                        <a:moveTo>
                          <a:pt x="1128713" y="2257425"/>
                        </a:moveTo>
                        <a:cubicBezTo>
                          <a:pt x="505342" y="2257425"/>
                          <a:pt x="0" y="1752086"/>
                          <a:pt x="0" y="1128713"/>
                        </a:cubicBezTo>
                        <a:cubicBezTo>
                          <a:pt x="0" y="505342"/>
                          <a:pt x="505342" y="0"/>
                          <a:pt x="1128713" y="0"/>
                        </a:cubicBezTo>
                        <a:cubicBezTo>
                          <a:pt x="1752086" y="0"/>
                          <a:pt x="2257425" y="505342"/>
                          <a:pt x="2257425" y="1128713"/>
                        </a:cubicBezTo>
                        <a:cubicBezTo>
                          <a:pt x="2256692" y="1751781"/>
                          <a:pt x="1751781" y="2256692"/>
                          <a:pt x="1128713" y="2257425"/>
                        </a:cubicBezTo>
                        <a:close/>
                        <a:moveTo>
                          <a:pt x="1128713" y="66675"/>
                        </a:moveTo>
                        <a:cubicBezTo>
                          <a:pt x="542165" y="66675"/>
                          <a:pt x="66675" y="542165"/>
                          <a:pt x="66675" y="1128713"/>
                        </a:cubicBezTo>
                        <a:cubicBezTo>
                          <a:pt x="66675" y="1715262"/>
                          <a:pt x="542165" y="2190750"/>
                          <a:pt x="1128713" y="2190750"/>
                        </a:cubicBezTo>
                        <a:cubicBezTo>
                          <a:pt x="1715262" y="2190750"/>
                          <a:pt x="2190750" y="1715262"/>
                          <a:pt x="2190750" y="1128713"/>
                        </a:cubicBezTo>
                        <a:cubicBezTo>
                          <a:pt x="2190064" y="542448"/>
                          <a:pt x="1714976" y="67357"/>
                          <a:pt x="1128713" y="666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7A05E509-1740-47A7-B50D-86A383D74E57}"/>
                      </a:ext>
                    </a:extLst>
                  </p:cNvPr>
                  <p:cNvSpPr/>
                  <p:nvPr/>
                </p:nvSpPr>
                <p:spPr>
                  <a:xfrm>
                    <a:off x="7332888" y="1657469"/>
                    <a:ext cx="286051" cy="306038"/>
                  </a:xfrm>
                  <a:custGeom>
                    <a:avLst/>
                    <a:gdLst>
                      <a:gd name="connsiteX0" fmla="*/ 334637 w 934896"/>
                      <a:gd name="connsiteY0" fmla="*/ 1000215 h 1000219"/>
                      <a:gd name="connsiteX1" fmla="*/ 312443 w 934896"/>
                      <a:gd name="connsiteY1" fmla="*/ 991833 h 1000219"/>
                      <a:gd name="connsiteX2" fmla="*/ 12406 w 934896"/>
                      <a:gd name="connsiteY2" fmla="*/ 725133 h 1000219"/>
                      <a:gd name="connsiteX3" fmla="*/ 7442 w 934896"/>
                      <a:gd name="connsiteY3" fmla="*/ 678118 h 1000219"/>
                      <a:gd name="connsiteX4" fmla="*/ 54462 w 934896"/>
                      <a:gd name="connsiteY4" fmla="*/ 673146 h 1000219"/>
                      <a:gd name="connsiteX5" fmla="*/ 56792 w 934896"/>
                      <a:gd name="connsiteY5" fmla="*/ 675222 h 1000219"/>
                      <a:gd name="connsiteX6" fmla="*/ 326921 w 934896"/>
                      <a:gd name="connsiteY6" fmla="*/ 915347 h 1000219"/>
                      <a:gd name="connsiteX7" fmla="*/ 872894 w 934896"/>
                      <a:gd name="connsiteY7" fmla="*/ 16092 h 1000219"/>
                      <a:gd name="connsiteX8" fmla="*/ 918805 w 934896"/>
                      <a:gd name="connsiteY8" fmla="*/ 4852 h 1000219"/>
                      <a:gd name="connsiteX9" fmla="*/ 930044 w 934896"/>
                      <a:gd name="connsiteY9" fmla="*/ 50763 h 1000219"/>
                      <a:gd name="connsiteX10" fmla="*/ 363307 w 934896"/>
                      <a:gd name="connsiteY10" fmla="*/ 984213 h 1000219"/>
                      <a:gd name="connsiteX11" fmla="*/ 339780 w 934896"/>
                      <a:gd name="connsiteY11" fmla="*/ 999834 h 1000219"/>
                      <a:gd name="connsiteX12" fmla="*/ 334637 w 934896"/>
                      <a:gd name="connsiteY12" fmla="*/ 1000215 h 1000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34896" h="1000219">
                        <a:moveTo>
                          <a:pt x="334637" y="1000215"/>
                        </a:moveTo>
                        <a:cubicBezTo>
                          <a:pt x="326464" y="1000205"/>
                          <a:pt x="318578" y="997224"/>
                          <a:pt x="312443" y="991833"/>
                        </a:cubicBezTo>
                        <a:lnTo>
                          <a:pt x="12406" y="725133"/>
                        </a:lnTo>
                        <a:cubicBezTo>
                          <a:pt x="-1949" y="713522"/>
                          <a:pt x="-4171" y="692472"/>
                          <a:pt x="7442" y="678118"/>
                        </a:cubicBezTo>
                        <a:cubicBezTo>
                          <a:pt x="19055" y="663754"/>
                          <a:pt x="40107" y="661535"/>
                          <a:pt x="54462" y="673146"/>
                        </a:cubicBezTo>
                        <a:cubicBezTo>
                          <a:pt x="55270" y="673803"/>
                          <a:pt x="56049" y="674498"/>
                          <a:pt x="56792" y="675222"/>
                        </a:cubicBezTo>
                        <a:lnTo>
                          <a:pt x="326921" y="915347"/>
                        </a:lnTo>
                        <a:lnTo>
                          <a:pt x="872894" y="16092"/>
                        </a:lnTo>
                        <a:cubicBezTo>
                          <a:pt x="882467" y="310"/>
                          <a:pt x="903022" y="-4722"/>
                          <a:pt x="918805" y="4852"/>
                        </a:cubicBezTo>
                        <a:cubicBezTo>
                          <a:pt x="934588" y="14427"/>
                          <a:pt x="939617" y="34981"/>
                          <a:pt x="930044" y="50763"/>
                        </a:cubicBezTo>
                        <a:lnTo>
                          <a:pt x="363307" y="984213"/>
                        </a:lnTo>
                        <a:cubicBezTo>
                          <a:pt x="358163" y="992652"/>
                          <a:pt x="349553" y="998367"/>
                          <a:pt x="339780" y="999834"/>
                        </a:cubicBezTo>
                        <a:cubicBezTo>
                          <a:pt x="338085" y="1000120"/>
                          <a:pt x="336361" y="1000244"/>
                          <a:pt x="334637" y="100021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C7509E-3EE4-41C7-AD85-D2D0380D00D8}"/>
                  </a:ext>
                </a:extLst>
              </p:cNvPr>
              <p:cNvSpPr/>
              <p:nvPr/>
            </p:nvSpPr>
            <p:spPr>
              <a:xfrm>
                <a:off x="1750321" y="6283192"/>
                <a:ext cx="440267" cy="410104"/>
              </a:xfrm>
              <a:prstGeom prst="rect">
                <a:avLst/>
              </a:prstGeom>
              <a:noFill/>
              <a:ln>
                <a:solidFill>
                  <a:srgbClr val="DD1A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871FD0F-6CE1-4977-A8FD-C60E25DCADB9}"/>
                  </a:ext>
                </a:extLst>
              </p:cNvPr>
              <p:cNvGrpSpPr/>
              <p:nvPr/>
            </p:nvGrpSpPr>
            <p:grpSpPr>
              <a:xfrm>
                <a:off x="1887109" y="6618683"/>
                <a:ext cx="166689" cy="166688"/>
                <a:chOff x="2077326" y="6633292"/>
                <a:chExt cx="333376" cy="333375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D9D8A41-C922-412F-911C-7A31B3EBD762}"/>
                    </a:ext>
                  </a:extLst>
                </p:cNvPr>
                <p:cNvSpPr/>
                <p:nvPr/>
              </p:nvSpPr>
              <p:spPr>
                <a:xfrm>
                  <a:off x="2082088" y="6634878"/>
                  <a:ext cx="328614" cy="328614"/>
                </a:xfrm>
                <a:prstGeom prst="ellipse">
                  <a:avLst/>
                </a:prstGeom>
                <a:solidFill>
                  <a:srgbClr val="DD1A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0C99300-F920-40C1-B88C-6CE4BEE7B04B}"/>
                    </a:ext>
                  </a:extLst>
                </p:cNvPr>
                <p:cNvGrpSpPr/>
                <p:nvPr/>
              </p:nvGrpSpPr>
              <p:grpSpPr>
                <a:xfrm>
                  <a:off x="2077326" y="6633292"/>
                  <a:ext cx="333375" cy="333375"/>
                  <a:chOff x="8051366" y="1465148"/>
                  <a:chExt cx="690706" cy="690706"/>
                </a:xfrm>
                <a:solidFill>
                  <a:schemeClr val="bg1"/>
                </a:solidFill>
              </p:grpSpPr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FFE4FA9-9BEA-4553-B47D-8100D455DF7B}"/>
                      </a:ext>
                    </a:extLst>
                  </p:cNvPr>
                  <p:cNvSpPr/>
                  <p:nvPr/>
                </p:nvSpPr>
                <p:spPr>
                  <a:xfrm>
                    <a:off x="8051366" y="1465148"/>
                    <a:ext cx="690706" cy="690706"/>
                  </a:xfrm>
                  <a:custGeom>
                    <a:avLst/>
                    <a:gdLst>
                      <a:gd name="connsiteX0" fmla="*/ 1128713 w 2257425"/>
                      <a:gd name="connsiteY0" fmla="*/ 2257425 h 2257425"/>
                      <a:gd name="connsiteX1" fmla="*/ 0 w 2257425"/>
                      <a:gd name="connsiteY1" fmla="*/ 1128713 h 2257425"/>
                      <a:gd name="connsiteX2" fmla="*/ 1128713 w 2257425"/>
                      <a:gd name="connsiteY2" fmla="*/ 0 h 2257425"/>
                      <a:gd name="connsiteX3" fmla="*/ 2257425 w 2257425"/>
                      <a:gd name="connsiteY3" fmla="*/ 1128713 h 2257425"/>
                      <a:gd name="connsiteX4" fmla="*/ 1128713 w 2257425"/>
                      <a:gd name="connsiteY4" fmla="*/ 2257425 h 2257425"/>
                      <a:gd name="connsiteX5" fmla="*/ 1128713 w 2257425"/>
                      <a:gd name="connsiteY5" fmla="*/ 66675 h 2257425"/>
                      <a:gd name="connsiteX6" fmla="*/ 66675 w 2257425"/>
                      <a:gd name="connsiteY6" fmla="*/ 1128713 h 2257425"/>
                      <a:gd name="connsiteX7" fmla="*/ 1128713 w 2257425"/>
                      <a:gd name="connsiteY7" fmla="*/ 2190750 h 2257425"/>
                      <a:gd name="connsiteX8" fmla="*/ 2190750 w 2257425"/>
                      <a:gd name="connsiteY8" fmla="*/ 1128713 h 2257425"/>
                      <a:gd name="connsiteX9" fmla="*/ 1128713 w 2257425"/>
                      <a:gd name="connsiteY9" fmla="*/ 66675 h 2257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57425" h="2257425">
                        <a:moveTo>
                          <a:pt x="1128713" y="2257425"/>
                        </a:moveTo>
                        <a:cubicBezTo>
                          <a:pt x="505342" y="2257425"/>
                          <a:pt x="0" y="1752083"/>
                          <a:pt x="0" y="1128713"/>
                        </a:cubicBezTo>
                        <a:cubicBezTo>
                          <a:pt x="0" y="505342"/>
                          <a:pt x="505342" y="0"/>
                          <a:pt x="1128713" y="0"/>
                        </a:cubicBezTo>
                        <a:cubicBezTo>
                          <a:pt x="1752083" y="0"/>
                          <a:pt x="2257425" y="505342"/>
                          <a:pt x="2257425" y="1128713"/>
                        </a:cubicBezTo>
                        <a:cubicBezTo>
                          <a:pt x="2256690" y="1751779"/>
                          <a:pt x="1751779" y="2256690"/>
                          <a:pt x="1128713" y="2257425"/>
                        </a:cubicBezTo>
                        <a:close/>
                        <a:moveTo>
                          <a:pt x="1128713" y="66675"/>
                        </a:moveTo>
                        <a:cubicBezTo>
                          <a:pt x="542165" y="66675"/>
                          <a:pt x="66675" y="542165"/>
                          <a:pt x="66675" y="1128713"/>
                        </a:cubicBezTo>
                        <a:cubicBezTo>
                          <a:pt x="66675" y="1715260"/>
                          <a:pt x="542165" y="2190750"/>
                          <a:pt x="1128713" y="2190750"/>
                        </a:cubicBezTo>
                        <a:cubicBezTo>
                          <a:pt x="1715260" y="2190750"/>
                          <a:pt x="2190750" y="1715260"/>
                          <a:pt x="2190750" y="1128713"/>
                        </a:cubicBezTo>
                        <a:cubicBezTo>
                          <a:pt x="2190068" y="542448"/>
                          <a:pt x="1714977" y="67357"/>
                          <a:pt x="1128713" y="666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C20FC085-01F2-463F-AE1A-09E267D260F8}"/>
                      </a:ext>
                    </a:extLst>
                  </p:cNvPr>
                  <p:cNvSpPr/>
                  <p:nvPr/>
                </p:nvSpPr>
                <p:spPr>
                  <a:xfrm>
                    <a:off x="8284354" y="1698136"/>
                    <a:ext cx="224759" cy="224756"/>
                  </a:xfrm>
                  <a:custGeom>
                    <a:avLst/>
                    <a:gdLst>
                      <a:gd name="connsiteX0" fmla="*/ 414866 w 734578"/>
                      <a:gd name="connsiteY0" fmla="*/ 367241 h 734567"/>
                      <a:gd name="connsiteX1" fmla="*/ 724715 w 734578"/>
                      <a:gd name="connsiteY1" fmla="*/ 57488 h 734567"/>
                      <a:gd name="connsiteX2" fmla="*/ 724715 w 734578"/>
                      <a:gd name="connsiteY2" fmla="*/ 9863 h 734567"/>
                      <a:gd name="connsiteX3" fmla="*/ 677090 w 734578"/>
                      <a:gd name="connsiteY3" fmla="*/ 9863 h 734567"/>
                      <a:gd name="connsiteX4" fmla="*/ 367241 w 734578"/>
                      <a:gd name="connsiteY4" fmla="*/ 320093 h 734567"/>
                      <a:gd name="connsiteX5" fmla="*/ 57488 w 734578"/>
                      <a:gd name="connsiteY5" fmla="*/ 10244 h 734567"/>
                      <a:gd name="connsiteX6" fmla="*/ 9863 w 734578"/>
                      <a:gd name="connsiteY6" fmla="*/ 10244 h 734567"/>
                      <a:gd name="connsiteX7" fmla="*/ 9863 w 734578"/>
                      <a:gd name="connsiteY7" fmla="*/ 57869 h 734567"/>
                      <a:gd name="connsiteX8" fmla="*/ 320093 w 734578"/>
                      <a:gd name="connsiteY8" fmla="*/ 367241 h 734567"/>
                      <a:gd name="connsiteX9" fmla="*/ 10244 w 734578"/>
                      <a:gd name="connsiteY9" fmla="*/ 677090 h 734567"/>
                      <a:gd name="connsiteX10" fmla="*/ 10530 w 734578"/>
                      <a:gd name="connsiteY10" fmla="*/ 724429 h 734567"/>
                      <a:gd name="connsiteX11" fmla="*/ 57869 w 734578"/>
                      <a:gd name="connsiteY11" fmla="*/ 724143 h 734567"/>
                      <a:gd name="connsiteX12" fmla="*/ 367241 w 734578"/>
                      <a:gd name="connsiteY12" fmla="*/ 414866 h 734567"/>
                      <a:gd name="connsiteX13" fmla="*/ 676995 w 734578"/>
                      <a:gd name="connsiteY13" fmla="*/ 724620 h 734567"/>
                      <a:gd name="connsiteX14" fmla="*/ 724334 w 734578"/>
                      <a:gd name="connsiteY14" fmla="*/ 724905 h 734567"/>
                      <a:gd name="connsiteX15" fmla="*/ 724620 w 734578"/>
                      <a:gd name="connsiteY15" fmla="*/ 677566 h 734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734578" h="734567">
                        <a:moveTo>
                          <a:pt x="414866" y="367241"/>
                        </a:moveTo>
                        <a:lnTo>
                          <a:pt x="724715" y="57488"/>
                        </a:lnTo>
                        <a:cubicBezTo>
                          <a:pt x="737866" y="44337"/>
                          <a:pt x="737866" y="23015"/>
                          <a:pt x="724715" y="9863"/>
                        </a:cubicBezTo>
                        <a:cubicBezTo>
                          <a:pt x="711563" y="-3288"/>
                          <a:pt x="690241" y="-3288"/>
                          <a:pt x="677090" y="9863"/>
                        </a:cubicBezTo>
                        <a:lnTo>
                          <a:pt x="367241" y="320093"/>
                        </a:lnTo>
                        <a:lnTo>
                          <a:pt x="57488" y="10244"/>
                        </a:lnTo>
                        <a:cubicBezTo>
                          <a:pt x="44337" y="-2907"/>
                          <a:pt x="23015" y="-2907"/>
                          <a:pt x="9863" y="10244"/>
                        </a:cubicBezTo>
                        <a:cubicBezTo>
                          <a:pt x="-3288" y="23396"/>
                          <a:pt x="-3288" y="44718"/>
                          <a:pt x="9863" y="57869"/>
                        </a:cubicBezTo>
                        <a:lnTo>
                          <a:pt x="320093" y="367241"/>
                        </a:lnTo>
                        <a:lnTo>
                          <a:pt x="10244" y="677090"/>
                        </a:lnTo>
                        <a:cubicBezTo>
                          <a:pt x="-2749" y="690241"/>
                          <a:pt x="-2621" y="711435"/>
                          <a:pt x="10530" y="724429"/>
                        </a:cubicBezTo>
                        <a:cubicBezTo>
                          <a:pt x="23681" y="737422"/>
                          <a:pt x="44876" y="737294"/>
                          <a:pt x="57869" y="724143"/>
                        </a:cubicBezTo>
                        <a:lnTo>
                          <a:pt x="367241" y="414866"/>
                        </a:lnTo>
                        <a:lnTo>
                          <a:pt x="676995" y="724620"/>
                        </a:lnTo>
                        <a:cubicBezTo>
                          <a:pt x="689988" y="737771"/>
                          <a:pt x="711183" y="737899"/>
                          <a:pt x="724334" y="724905"/>
                        </a:cubicBezTo>
                        <a:cubicBezTo>
                          <a:pt x="737485" y="711912"/>
                          <a:pt x="737613" y="690717"/>
                          <a:pt x="724620" y="67756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45BC79B-B834-42DB-80E2-5C8730D29C56}"/>
                  </a:ext>
                </a:extLst>
              </p:cNvPr>
              <p:cNvGrpSpPr/>
              <p:nvPr/>
            </p:nvGrpSpPr>
            <p:grpSpPr>
              <a:xfrm>
                <a:off x="447316" y="4673461"/>
                <a:ext cx="3485448" cy="2037298"/>
                <a:chOff x="447316" y="4673461"/>
                <a:chExt cx="3485448" cy="203729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34B128C-1C30-4193-B9E2-5319B2BFC3D3}"/>
                    </a:ext>
                  </a:extLst>
                </p:cNvPr>
                <p:cNvSpPr/>
                <p:nvPr/>
              </p:nvSpPr>
              <p:spPr>
                <a:xfrm>
                  <a:off x="448607" y="4673461"/>
                  <a:ext cx="2164943" cy="1608143"/>
                </a:xfrm>
                <a:prstGeom prst="rect">
                  <a:avLst/>
                </a:prstGeom>
                <a:solidFill>
                  <a:schemeClr val="tx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4C7C629-6890-4D4A-8F83-27D1DF54A940}"/>
                    </a:ext>
                  </a:extLst>
                </p:cNvPr>
                <p:cNvSpPr/>
                <p:nvPr/>
              </p:nvSpPr>
              <p:spPr>
                <a:xfrm flipH="1">
                  <a:off x="2613554" y="5101168"/>
                  <a:ext cx="1319210" cy="1180437"/>
                </a:xfrm>
                <a:prstGeom prst="rect">
                  <a:avLst/>
                </a:prstGeom>
                <a:solidFill>
                  <a:schemeClr val="tx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FDF853D-F9B5-4B3A-9D1E-73B50659978C}"/>
                    </a:ext>
                  </a:extLst>
                </p:cNvPr>
                <p:cNvSpPr/>
                <p:nvPr/>
              </p:nvSpPr>
              <p:spPr>
                <a:xfrm flipH="1">
                  <a:off x="3067579" y="4679011"/>
                  <a:ext cx="865184" cy="434327"/>
                </a:xfrm>
                <a:prstGeom prst="rect">
                  <a:avLst/>
                </a:prstGeom>
                <a:solidFill>
                  <a:schemeClr val="tx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58D2603-1194-4850-A393-FC5F29B70161}"/>
                    </a:ext>
                  </a:extLst>
                </p:cNvPr>
                <p:cNvSpPr/>
                <p:nvPr/>
              </p:nvSpPr>
              <p:spPr>
                <a:xfrm flipH="1">
                  <a:off x="447316" y="6281605"/>
                  <a:ext cx="1296121" cy="429154"/>
                </a:xfrm>
                <a:prstGeom prst="rect">
                  <a:avLst/>
                </a:prstGeom>
                <a:solidFill>
                  <a:schemeClr val="tx2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E47F24-0554-4FBF-9240-9A3784CE165A}"/>
                </a:ext>
              </a:extLst>
            </p:cNvPr>
            <p:cNvSpPr txBox="1"/>
            <p:nvPr/>
          </p:nvSpPr>
          <p:spPr>
            <a:xfrm>
              <a:off x="8310689" y="3463533"/>
              <a:ext cx="257003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b="1" dirty="0"/>
                <a:t>2. </a:t>
              </a:r>
              <a:r>
                <a:rPr lang="en-US" sz="1000" dirty="0"/>
                <a:t>Choose proper layout and “Reset”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1CEE408-F27B-473E-9F40-554B5559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28170" y="3685812"/>
              <a:ext cx="551270" cy="240158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1DBD4ED-CFBA-4E4F-8FEF-AE2C5C476041}"/>
              </a:ext>
            </a:extLst>
          </p:cNvPr>
          <p:cNvGrpSpPr/>
          <p:nvPr/>
        </p:nvGrpSpPr>
        <p:grpSpPr>
          <a:xfrm>
            <a:off x="6214735" y="4535941"/>
            <a:ext cx="4396659" cy="1024946"/>
            <a:chOff x="6214735" y="4935052"/>
            <a:chExt cx="4396659" cy="1024946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3C19490-5883-4729-A178-25857AB5D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14735" y="4935052"/>
              <a:ext cx="1827078" cy="1024946"/>
            </a:xfrm>
            <a:prstGeom prst="rect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327243-EE02-44CA-9291-90E0F9F27279}"/>
                </a:ext>
              </a:extLst>
            </p:cNvPr>
            <p:cNvSpPr txBox="1"/>
            <p:nvPr/>
          </p:nvSpPr>
          <p:spPr>
            <a:xfrm>
              <a:off x="8292718" y="5324414"/>
              <a:ext cx="23186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b="1" dirty="0"/>
                <a:t>3. </a:t>
              </a:r>
              <a:r>
                <a:rPr lang="en-US" sz="1000" dirty="0"/>
                <a:t>Reformat using the tabbing system</a:t>
              </a: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AE30E2-EB15-4B87-8DC5-BA0D47AA8D0A}"/>
              </a:ext>
            </a:extLst>
          </p:cNvPr>
          <p:cNvCxnSpPr>
            <a:cxnSpLocks/>
          </p:cNvCxnSpPr>
          <p:nvPr/>
        </p:nvCxnSpPr>
        <p:spPr>
          <a:xfrm>
            <a:off x="6214585" y="1822704"/>
            <a:ext cx="52900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482EF4-F23B-4775-AFBF-D299E5B28728}"/>
              </a:ext>
            </a:extLst>
          </p:cNvPr>
          <p:cNvCxnSpPr>
            <a:cxnSpLocks/>
          </p:cNvCxnSpPr>
          <p:nvPr/>
        </p:nvCxnSpPr>
        <p:spPr>
          <a:xfrm>
            <a:off x="6214585" y="3108846"/>
            <a:ext cx="52900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64E000-1421-4012-929C-2E80F7AE2CC4}"/>
              </a:ext>
            </a:extLst>
          </p:cNvPr>
          <p:cNvCxnSpPr>
            <a:cxnSpLocks/>
          </p:cNvCxnSpPr>
          <p:nvPr/>
        </p:nvCxnSpPr>
        <p:spPr>
          <a:xfrm>
            <a:off x="6214585" y="4410424"/>
            <a:ext cx="529002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678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42A2-F447-4F6F-B5B2-34C44082B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F1260-7C50-4C5C-88C6-9581D17534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EE62-2B18-41E4-91C0-D0ACE003C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9393F-908E-478F-8AE6-159EC15916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8B025E-A4D4-4BAB-A54A-799658A93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021F2-A4FF-44C1-8F3A-39E37BCACCB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0ADC0-C5F6-4C0B-893D-0074490323E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13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34833950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1E329175-3916-462D-A45B-A0835AFBC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9D479D7-8A3F-455B-A18A-100FB89DE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4BAFA5-5EB2-4317-B9F5-AEC732FEC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73779A5-56F6-42DE-9B10-00106FF103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9D8AFFC-629C-4A43-B430-CC7D59B48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F8C899C-2DC6-41B5-BD32-D7C47B7CEA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B1D33-EF24-4A11-A3D3-7A6D1628741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68908-7903-43A9-A99E-A0E6B50B024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14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8449022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EF094B-9972-44BD-9E1B-95A56618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3F9AE-862D-4214-AF84-F139A5D9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8F3B5-A4D1-4555-9272-FD19D7EB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15</a:t>
            </a:fld>
            <a:r>
              <a:rPr lang="en-US" dirty="0"/>
              <a:t> of ##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78065F8-7505-4482-BB67-E20898AB5D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750356C-D3B4-451E-86C5-2169806B75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7807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4C8ED4B-7D44-4E1A-AC48-5BF3B4EB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263E-A326-493E-9BAD-0344F2EF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44040-9982-49C4-89C9-0D453B52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16</a:t>
            </a:fld>
            <a:r>
              <a:rPr lang="en-US" dirty="0"/>
              <a:t> of ##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942868-3AC5-4A96-A1BB-3418FA729B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2BA339-8020-447D-A934-2C321D1095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8F122C6-0651-4610-9D6B-D6782FB5B6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319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E3DBE91-8100-4444-9C59-67769340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4ABD3-78DE-43EC-8229-273D6142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76062-35DC-4119-B380-7055DB44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17</a:t>
            </a:fld>
            <a:r>
              <a:rPr lang="en-US" dirty="0"/>
              <a:t> of ##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70804AC-33B5-4E4A-B893-B2D54B1EAE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263BAB2-FA9A-4D54-86A1-DA4A08F66F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1D58E65-6AF4-46FF-B2DD-24EE934818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CF35B5-BAD5-4065-869E-B74A788359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7383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AC4C4B3-FD70-4D44-8D0F-73D91E58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B7BB-6320-4D71-96FB-659E47BE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A2373-F96F-4CF7-9479-A0FA27D5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18</a:t>
            </a:fld>
            <a:r>
              <a:rPr lang="en-US" dirty="0"/>
              <a:t> of ##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1D10EEB-CBE9-4F5C-9221-10980518BB2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E474A6-85A2-4DBC-8527-698F709D12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469E73-3A38-4233-8DFC-3869FF8891E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3FC154-EEDB-45F9-BAB1-72E2B29EBF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206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6B8BBEF-93F3-4019-A59E-F6E3AF96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6D185-EB55-4072-BD13-A943D5B3A3A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609724" y="6339831"/>
            <a:ext cx="7362825" cy="138499"/>
          </a:xfr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6C79B-C882-4AA6-8CCF-E730D50281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14050" y="6339831"/>
            <a:ext cx="688746" cy="138499"/>
          </a:xfrm>
        </p:spPr>
        <p:txBody>
          <a:bodyPr/>
          <a:lstStyle/>
          <a:p>
            <a:fld id="{B6250A5C-E150-4746-9993-6EB089447321}" type="slidenum">
              <a:rPr lang="en-US" smtClean="0"/>
              <a:pPr/>
              <a:t>19</a:t>
            </a:fld>
            <a:r>
              <a:rPr lang="en-US" dirty="0"/>
              <a:t> of ##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AE41D66-B5F5-4BCD-85CB-53E67B05E8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F3C25D6-DED3-4A05-9DC4-BE59DAB167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7B8C10C-8121-4CB7-B7A7-DA220DBE9F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3AEF9B1-9918-4D87-8AC8-79C60F539E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421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6FF8-0146-431B-9DA8-9473C82C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new presentation toolkit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D6110-A5ED-4B33-BCD8-35FFA716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304C1-37DC-4D46-B84B-096DE68E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</a:t>
            </a:fld>
            <a:r>
              <a:rPr lang="en-US" dirty="0"/>
              <a:t> of ##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263779D-B73A-4CA4-9FC5-719D92064C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8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8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Presentation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template</a:t>
            </a:r>
          </a:p>
          <a:p>
            <a:pPr lvl="7"/>
            <a:r>
              <a:rPr lang="en-US" dirty="0"/>
              <a:t>The presentation template </a:t>
            </a:r>
            <a:br>
              <a:rPr lang="en-US" dirty="0"/>
            </a:br>
            <a:r>
              <a:rPr lang="en-US" dirty="0"/>
              <a:t>is meant for presentation engagements that require a speaker to explain the visuals </a:t>
            </a:r>
            <a:br>
              <a:rPr lang="en-US" dirty="0"/>
            </a:br>
            <a:r>
              <a:rPr lang="en-US" dirty="0"/>
              <a:t>on slide. This file contains instructions for use and blank layouts to get you started.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444D6D9-AAAA-440F-9A49-EEFD3A7D489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8"/>
            <a:endParaRPr lang="en-US" dirty="0">
              <a:solidFill>
                <a:schemeClr val="accent3"/>
              </a:solidFill>
            </a:endParaRPr>
          </a:p>
          <a:p>
            <a:pPr lvl="8"/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Publication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template</a:t>
            </a:r>
          </a:p>
          <a:p>
            <a:pPr lvl="7"/>
            <a:r>
              <a:rPr lang="en-US" dirty="0">
                <a:solidFill>
                  <a:schemeClr val="accent3"/>
                </a:solidFill>
              </a:rPr>
              <a:t>The publication template should be used for self-sustainable files. These decks are typically meant to be read and do not require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a presenter. The file will include instructions and blank layouts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to get you started.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71F77F3-30F0-46DA-B589-597324E9AA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11889" y="1752600"/>
            <a:ext cx="2532063" cy="3959352"/>
          </a:xfrm>
        </p:spPr>
        <p:txBody>
          <a:bodyPr/>
          <a:lstStyle/>
          <a:p>
            <a:pPr lvl="8"/>
            <a:endParaRPr lang="en-US" dirty="0">
              <a:solidFill>
                <a:schemeClr val="accent3"/>
              </a:solidFill>
            </a:endParaRPr>
          </a:p>
          <a:p>
            <a:pPr lvl="8"/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PowerPoint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graphics guide</a:t>
            </a:r>
          </a:p>
          <a:p>
            <a:pPr lvl="7"/>
            <a:r>
              <a:rPr lang="en-US" dirty="0">
                <a:solidFill>
                  <a:schemeClr val="accent3"/>
                </a:solidFill>
              </a:rPr>
              <a:t>This file is the master of all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things PowerPoint. It will include PowerPoint best practices, when and how to use different templates, as well as a robust library of graphic elements and all things copy-and-paste-able.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62777F-38FF-4DCE-94EF-CCD81B16840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8"/>
            <a:endParaRPr lang="en-US" dirty="0">
              <a:solidFill>
                <a:schemeClr val="accent3"/>
              </a:solidFill>
            </a:endParaRPr>
          </a:p>
          <a:p>
            <a:pPr lvl="8"/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Slide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libraries</a:t>
            </a:r>
          </a:p>
          <a:p>
            <a:pPr lvl="7"/>
            <a:r>
              <a:rPr lang="en-US" dirty="0">
                <a:solidFill>
                  <a:schemeClr val="accent3"/>
                </a:solidFill>
              </a:rPr>
              <a:t>A collection of pre-designed slides generated with real content to show the full flexibility of our template layouts. They can be used as a foundation for your own slides and provide inspiration for new designs.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This will be available in presentation and publication variations. </a:t>
            </a: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CEF6E34E-6845-4D24-955A-3D6BA8E9724F}"/>
              </a:ext>
            </a:extLst>
          </p:cNvPr>
          <p:cNvSpPr>
            <a:spLocks noEditPoints="1"/>
          </p:cNvSpPr>
          <p:nvPr/>
        </p:nvSpPr>
        <p:spPr bwMode="auto">
          <a:xfrm>
            <a:off x="685800" y="1780314"/>
            <a:ext cx="614529" cy="615719"/>
          </a:xfrm>
          <a:custGeom>
            <a:avLst/>
            <a:gdLst>
              <a:gd name="T0" fmla="*/ 0 w 948"/>
              <a:gd name="T1" fmla="*/ 474 h 948"/>
              <a:gd name="T2" fmla="*/ 948 w 948"/>
              <a:gd name="T3" fmla="*/ 474 h 948"/>
              <a:gd name="T4" fmla="*/ 474 w 948"/>
              <a:gd name="T5" fmla="*/ 920 h 948"/>
              <a:gd name="T6" fmla="*/ 474 w 948"/>
              <a:gd name="T7" fmla="*/ 28 h 948"/>
              <a:gd name="T8" fmla="*/ 474 w 948"/>
              <a:gd name="T9" fmla="*/ 920 h 948"/>
              <a:gd name="T10" fmla="*/ 232 w 948"/>
              <a:gd name="T11" fmla="*/ 236 h 948"/>
              <a:gd name="T12" fmla="*/ 218 w 948"/>
              <a:gd name="T13" fmla="*/ 612 h 948"/>
              <a:gd name="T14" fmla="*/ 460 w 948"/>
              <a:gd name="T15" fmla="*/ 626 h 948"/>
              <a:gd name="T16" fmla="*/ 386 w 948"/>
              <a:gd name="T17" fmla="*/ 718 h 948"/>
              <a:gd name="T18" fmla="*/ 392 w 948"/>
              <a:gd name="T19" fmla="*/ 744 h 948"/>
              <a:gd name="T20" fmla="*/ 474 w 948"/>
              <a:gd name="T21" fmla="*/ 707 h 948"/>
              <a:gd name="T22" fmla="*/ 556 w 948"/>
              <a:gd name="T23" fmla="*/ 744 h 948"/>
              <a:gd name="T24" fmla="*/ 562 w 948"/>
              <a:gd name="T25" fmla="*/ 718 h 948"/>
              <a:gd name="T26" fmla="*/ 488 w 948"/>
              <a:gd name="T27" fmla="*/ 626 h 948"/>
              <a:gd name="T28" fmla="*/ 730 w 948"/>
              <a:gd name="T29" fmla="*/ 612 h 948"/>
              <a:gd name="T30" fmla="*/ 716 w 948"/>
              <a:gd name="T31" fmla="*/ 236 h 948"/>
              <a:gd name="T32" fmla="*/ 246 w 948"/>
              <a:gd name="T33" fmla="*/ 598 h 948"/>
              <a:gd name="T34" fmla="*/ 702 w 948"/>
              <a:gd name="T35" fmla="*/ 264 h 948"/>
              <a:gd name="T36" fmla="*/ 329 w 948"/>
              <a:gd name="T37" fmla="*/ 542 h 948"/>
              <a:gd name="T38" fmla="*/ 396 w 948"/>
              <a:gd name="T39" fmla="*/ 528 h 948"/>
              <a:gd name="T40" fmla="*/ 382 w 948"/>
              <a:gd name="T41" fmla="*/ 416 h 948"/>
              <a:gd name="T42" fmla="*/ 315 w 948"/>
              <a:gd name="T43" fmla="*/ 430 h 948"/>
              <a:gd name="T44" fmla="*/ 329 w 948"/>
              <a:gd name="T45" fmla="*/ 542 h 948"/>
              <a:gd name="T46" fmla="*/ 368 w 948"/>
              <a:gd name="T47" fmla="*/ 444 h 948"/>
              <a:gd name="T48" fmla="*/ 343 w 948"/>
              <a:gd name="T49" fmla="*/ 514 h 948"/>
              <a:gd name="T50" fmla="*/ 447 w 948"/>
              <a:gd name="T51" fmla="*/ 542 h 948"/>
              <a:gd name="T52" fmla="*/ 515 w 948"/>
              <a:gd name="T53" fmla="*/ 528 h 948"/>
              <a:gd name="T54" fmla="*/ 501 w 948"/>
              <a:gd name="T55" fmla="*/ 377 h 948"/>
              <a:gd name="T56" fmla="*/ 433 w 948"/>
              <a:gd name="T57" fmla="*/ 391 h 948"/>
              <a:gd name="T58" fmla="*/ 447 w 948"/>
              <a:gd name="T59" fmla="*/ 542 h 948"/>
              <a:gd name="T60" fmla="*/ 487 w 948"/>
              <a:gd name="T61" fmla="*/ 405 h 948"/>
              <a:gd name="T62" fmla="*/ 461 w 948"/>
              <a:gd name="T63" fmla="*/ 514 h 948"/>
              <a:gd name="T64" fmla="*/ 566 w 948"/>
              <a:gd name="T65" fmla="*/ 542 h 948"/>
              <a:gd name="T66" fmla="*/ 633 w 948"/>
              <a:gd name="T67" fmla="*/ 528 h 948"/>
              <a:gd name="T68" fmla="*/ 619 w 948"/>
              <a:gd name="T69" fmla="*/ 338 h 948"/>
              <a:gd name="T70" fmla="*/ 552 w 948"/>
              <a:gd name="T71" fmla="*/ 352 h 948"/>
              <a:gd name="T72" fmla="*/ 566 w 948"/>
              <a:gd name="T73" fmla="*/ 542 h 948"/>
              <a:gd name="T74" fmla="*/ 605 w 948"/>
              <a:gd name="T75" fmla="*/ 366 h 948"/>
              <a:gd name="T76" fmla="*/ 580 w 948"/>
              <a:gd name="T77" fmla="*/ 514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8" h="948">
                <a:moveTo>
                  <a:pt x="474" y="0"/>
                </a:moveTo>
                <a:cubicBezTo>
                  <a:pt x="213" y="0"/>
                  <a:pt x="0" y="213"/>
                  <a:pt x="0" y="474"/>
                </a:cubicBezTo>
                <a:cubicBezTo>
                  <a:pt x="0" y="736"/>
                  <a:pt x="213" y="948"/>
                  <a:pt x="474" y="948"/>
                </a:cubicBezTo>
                <a:cubicBezTo>
                  <a:pt x="735" y="948"/>
                  <a:pt x="948" y="736"/>
                  <a:pt x="948" y="474"/>
                </a:cubicBezTo>
                <a:cubicBezTo>
                  <a:pt x="948" y="213"/>
                  <a:pt x="735" y="0"/>
                  <a:pt x="474" y="0"/>
                </a:cubicBezTo>
                <a:close/>
                <a:moveTo>
                  <a:pt x="474" y="920"/>
                </a:moveTo>
                <a:cubicBezTo>
                  <a:pt x="228" y="920"/>
                  <a:pt x="28" y="720"/>
                  <a:pt x="28" y="474"/>
                </a:cubicBezTo>
                <a:cubicBezTo>
                  <a:pt x="28" y="229"/>
                  <a:pt x="228" y="28"/>
                  <a:pt x="474" y="28"/>
                </a:cubicBezTo>
                <a:cubicBezTo>
                  <a:pt x="720" y="28"/>
                  <a:pt x="920" y="229"/>
                  <a:pt x="920" y="474"/>
                </a:cubicBezTo>
                <a:cubicBezTo>
                  <a:pt x="920" y="720"/>
                  <a:pt x="720" y="920"/>
                  <a:pt x="474" y="920"/>
                </a:cubicBezTo>
                <a:close/>
                <a:moveTo>
                  <a:pt x="716" y="236"/>
                </a:moveTo>
                <a:cubicBezTo>
                  <a:pt x="232" y="236"/>
                  <a:pt x="232" y="236"/>
                  <a:pt x="232" y="236"/>
                </a:cubicBezTo>
                <a:cubicBezTo>
                  <a:pt x="225" y="236"/>
                  <a:pt x="218" y="243"/>
                  <a:pt x="218" y="250"/>
                </a:cubicBezTo>
                <a:cubicBezTo>
                  <a:pt x="218" y="612"/>
                  <a:pt x="218" y="612"/>
                  <a:pt x="218" y="612"/>
                </a:cubicBezTo>
                <a:cubicBezTo>
                  <a:pt x="218" y="620"/>
                  <a:pt x="225" y="626"/>
                  <a:pt x="232" y="626"/>
                </a:cubicBezTo>
                <a:cubicBezTo>
                  <a:pt x="460" y="626"/>
                  <a:pt x="460" y="626"/>
                  <a:pt x="460" y="626"/>
                </a:cubicBezTo>
                <a:cubicBezTo>
                  <a:pt x="460" y="682"/>
                  <a:pt x="460" y="682"/>
                  <a:pt x="460" y="682"/>
                </a:cubicBezTo>
                <a:cubicBezTo>
                  <a:pt x="386" y="718"/>
                  <a:pt x="386" y="718"/>
                  <a:pt x="386" y="718"/>
                </a:cubicBezTo>
                <a:cubicBezTo>
                  <a:pt x="379" y="721"/>
                  <a:pt x="376" y="730"/>
                  <a:pt x="380" y="737"/>
                </a:cubicBezTo>
                <a:cubicBezTo>
                  <a:pt x="382" y="742"/>
                  <a:pt x="387" y="744"/>
                  <a:pt x="392" y="744"/>
                </a:cubicBezTo>
                <a:cubicBezTo>
                  <a:pt x="394" y="744"/>
                  <a:pt x="396" y="744"/>
                  <a:pt x="398" y="743"/>
                </a:cubicBezTo>
                <a:cubicBezTo>
                  <a:pt x="474" y="707"/>
                  <a:pt x="474" y="707"/>
                  <a:pt x="474" y="707"/>
                </a:cubicBezTo>
                <a:cubicBezTo>
                  <a:pt x="550" y="743"/>
                  <a:pt x="550" y="743"/>
                  <a:pt x="550" y="743"/>
                </a:cubicBezTo>
                <a:cubicBezTo>
                  <a:pt x="552" y="744"/>
                  <a:pt x="554" y="744"/>
                  <a:pt x="556" y="744"/>
                </a:cubicBezTo>
                <a:cubicBezTo>
                  <a:pt x="561" y="744"/>
                  <a:pt x="566" y="742"/>
                  <a:pt x="568" y="737"/>
                </a:cubicBezTo>
                <a:cubicBezTo>
                  <a:pt x="572" y="730"/>
                  <a:pt x="569" y="721"/>
                  <a:pt x="562" y="718"/>
                </a:cubicBezTo>
                <a:cubicBezTo>
                  <a:pt x="488" y="682"/>
                  <a:pt x="488" y="682"/>
                  <a:pt x="488" y="682"/>
                </a:cubicBezTo>
                <a:cubicBezTo>
                  <a:pt x="488" y="626"/>
                  <a:pt x="488" y="626"/>
                  <a:pt x="488" y="626"/>
                </a:cubicBezTo>
                <a:cubicBezTo>
                  <a:pt x="716" y="626"/>
                  <a:pt x="716" y="626"/>
                  <a:pt x="716" y="626"/>
                </a:cubicBezTo>
                <a:cubicBezTo>
                  <a:pt x="723" y="626"/>
                  <a:pt x="730" y="620"/>
                  <a:pt x="730" y="612"/>
                </a:cubicBezTo>
                <a:cubicBezTo>
                  <a:pt x="730" y="250"/>
                  <a:pt x="730" y="250"/>
                  <a:pt x="730" y="250"/>
                </a:cubicBezTo>
                <a:cubicBezTo>
                  <a:pt x="730" y="243"/>
                  <a:pt x="723" y="236"/>
                  <a:pt x="716" y="236"/>
                </a:cubicBezTo>
                <a:close/>
                <a:moveTo>
                  <a:pt x="702" y="598"/>
                </a:moveTo>
                <a:cubicBezTo>
                  <a:pt x="246" y="598"/>
                  <a:pt x="246" y="598"/>
                  <a:pt x="246" y="598"/>
                </a:cubicBezTo>
                <a:cubicBezTo>
                  <a:pt x="246" y="264"/>
                  <a:pt x="246" y="264"/>
                  <a:pt x="246" y="264"/>
                </a:cubicBezTo>
                <a:cubicBezTo>
                  <a:pt x="702" y="264"/>
                  <a:pt x="702" y="264"/>
                  <a:pt x="702" y="264"/>
                </a:cubicBezTo>
                <a:lnTo>
                  <a:pt x="702" y="598"/>
                </a:lnTo>
                <a:close/>
                <a:moveTo>
                  <a:pt x="329" y="542"/>
                </a:moveTo>
                <a:cubicBezTo>
                  <a:pt x="382" y="542"/>
                  <a:pt x="382" y="542"/>
                  <a:pt x="382" y="542"/>
                </a:cubicBezTo>
                <a:cubicBezTo>
                  <a:pt x="390" y="542"/>
                  <a:pt x="396" y="536"/>
                  <a:pt x="396" y="528"/>
                </a:cubicBezTo>
                <a:cubicBezTo>
                  <a:pt x="396" y="430"/>
                  <a:pt x="396" y="430"/>
                  <a:pt x="396" y="430"/>
                </a:cubicBezTo>
                <a:cubicBezTo>
                  <a:pt x="396" y="423"/>
                  <a:pt x="390" y="416"/>
                  <a:pt x="382" y="416"/>
                </a:cubicBezTo>
                <a:cubicBezTo>
                  <a:pt x="329" y="416"/>
                  <a:pt x="329" y="416"/>
                  <a:pt x="329" y="416"/>
                </a:cubicBezTo>
                <a:cubicBezTo>
                  <a:pt x="321" y="416"/>
                  <a:pt x="315" y="423"/>
                  <a:pt x="315" y="430"/>
                </a:cubicBezTo>
                <a:cubicBezTo>
                  <a:pt x="315" y="528"/>
                  <a:pt x="315" y="528"/>
                  <a:pt x="315" y="528"/>
                </a:cubicBezTo>
                <a:cubicBezTo>
                  <a:pt x="315" y="536"/>
                  <a:pt x="321" y="542"/>
                  <a:pt x="329" y="542"/>
                </a:cubicBezTo>
                <a:close/>
                <a:moveTo>
                  <a:pt x="343" y="444"/>
                </a:moveTo>
                <a:cubicBezTo>
                  <a:pt x="368" y="444"/>
                  <a:pt x="368" y="444"/>
                  <a:pt x="368" y="444"/>
                </a:cubicBezTo>
                <a:cubicBezTo>
                  <a:pt x="368" y="514"/>
                  <a:pt x="368" y="514"/>
                  <a:pt x="368" y="514"/>
                </a:cubicBezTo>
                <a:cubicBezTo>
                  <a:pt x="343" y="514"/>
                  <a:pt x="343" y="514"/>
                  <a:pt x="343" y="514"/>
                </a:cubicBezTo>
                <a:lnTo>
                  <a:pt x="343" y="444"/>
                </a:lnTo>
                <a:close/>
                <a:moveTo>
                  <a:pt x="447" y="542"/>
                </a:moveTo>
                <a:cubicBezTo>
                  <a:pt x="501" y="542"/>
                  <a:pt x="501" y="542"/>
                  <a:pt x="501" y="542"/>
                </a:cubicBezTo>
                <a:cubicBezTo>
                  <a:pt x="509" y="542"/>
                  <a:pt x="515" y="536"/>
                  <a:pt x="515" y="528"/>
                </a:cubicBezTo>
                <a:cubicBezTo>
                  <a:pt x="515" y="391"/>
                  <a:pt x="515" y="391"/>
                  <a:pt x="515" y="391"/>
                </a:cubicBezTo>
                <a:cubicBezTo>
                  <a:pt x="515" y="383"/>
                  <a:pt x="509" y="377"/>
                  <a:pt x="501" y="377"/>
                </a:cubicBezTo>
                <a:cubicBezTo>
                  <a:pt x="447" y="377"/>
                  <a:pt x="447" y="377"/>
                  <a:pt x="447" y="377"/>
                </a:cubicBezTo>
                <a:cubicBezTo>
                  <a:pt x="439" y="377"/>
                  <a:pt x="433" y="383"/>
                  <a:pt x="433" y="391"/>
                </a:cubicBezTo>
                <a:cubicBezTo>
                  <a:pt x="433" y="528"/>
                  <a:pt x="433" y="528"/>
                  <a:pt x="433" y="528"/>
                </a:cubicBezTo>
                <a:cubicBezTo>
                  <a:pt x="433" y="536"/>
                  <a:pt x="439" y="542"/>
                  <a:pt x="447" y="542"/>
                </a:cubicBezTo>
                <a:close/>
                <a:moveTo>
                  <a:pt x="461" y="405"/>
                </a:moveTo>
                <a:cubicBezTo>
                  <a:pt x="487" y="405"/>
                  <a:pt x="487" y="405"/>
                  <a:pt x="487" y="405"/>
                </a:cubicBezTo>
                <a:cubicBezTo>
                  <a:pt x="487" y="514"/>
                  <a:pt x="487" y="514"/>
                  <a:pt x="487" y="514"/>
                </a:cubicBezTo>
                <a:cubicBezTo>
                  <a:pt x="461" y="514"/>
                  <a:pt x="461" y="514"/>
                  <a:pt x="461" y="514"/>
                </a:cubicBezTo>
                <a:lnTo>
                  <a:pt x="461" y="405"/>
                </a:lnTo>
                <a:close/>
                <a:moveTo>
                  <a:pt x="566" y="542"/>
                </a:moveTo>
                <a:cubicBezTo>
                  <a:pt x="619" y="542"/>
                  <a:pt x="619" y="542"/>
                  <a:pt x="619" y="542"/>
                </a:cubicBezTo>
                <a:cubicBezTo>
                  <a:pt x="627" y="542"/>
                  <a:pt x="633" y="536"/>
                  <a:pt x="633" y="528"/>
                </a:cubicBezTo>
                <a:cubicBezTo>
                  <a:pt x="633" y="352"/>
                  <a:pt x="633" y="352"/>
                  <a:pt x="633" y="352"/>
                </a:cubicBezTo>
                <a:cubicBezTo>
                  <a:pt x="633" y="344"/>
                  <a:pt x="627" y="338"/>
                  <a:pt x="619" y="338"/>
                </a:cubicBezTo>
                <a:cubicBezTo>
                  <a:pt x="566" y="338"/>
                  <a:pt x="566" y="338"/>
                  <a:pt x="566" y="338"/>
                </a:cubicBezTo>
                <a:cubicBezTo>
                  <a:pt x="558" y="338"/>
                  <a:pt x="552" y="344"/>
                  <a:pt x="552" y="352"/>
                </a:cubicBezTo>
                <a:cubicBezTo>
                  <a:pt x="552" y="528"/>
                  <a:pt x="552" y="528"/>
                  <a:pt x="552" y="528"/>
                </a:cubicBezTo>
                <a:cubicBezTo>
                  <a:pt x="552" y="536"/>
                  <a:pt x="558" y="542"/>
                  <a:pt x="566" y="542"/>
                </a:cubicBezTo>
                <a:close/>
                <a:moveTo>
                  <a:pt x="580" y="366"/>
                </a:moveTo>
                <a:cubicBezTo>
                  <a:pt x="605" y="366"/>
                  <a:pt x="605" y="366"/>
                  <a:pt x="605" y="366"/>
                </a:cubicBezTo>
                <a:cubicBezTo>
                  <a:pt x="605" y="514"/>
                  <a:pt x="605" y="514"/>
                  <a:pt x="605" y="514"/>
                </a:cubicBezTo>
                <a:cubicBezTo>
                  <a:pt x="580" y="514"/>
                  <a:pt x="580" y="514"/>
                  <a:pt x="580" y="514"/>
                </a:cubicBezTo>
                <a:lnTo>
                  <a:pt x="580" y="3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88243A2-61F2-42BE-AB66-A4356A292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687" y="1780314"/>
            <a:ext cx="613285" cy="61571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E95CDB77-D4B9-4864-8F8A-4A17E5300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2550" y="1780314"/>
            <a:ext cx="613285" cy="61328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B9CD505-9BEB-4603-A6D2-07F171F09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2330" y="1780314"/>
            <a:ext cx="610861" cy="6132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5FB874D-00E7-4B32-A6F3-3FB8E6F7F97F}"/>
              </a:ext>
            </a:extLst>
          </p:cNvPr>
          <p:cNvSpPr/>
          <p:nvPr/>
        </p:nvSpPr>
        <p:spPr>
          <a:xfrm>
            <a:off x="457430" y="1600247"/>
            <a:ext cx="2760433" cy="327655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6E971-E836-4918-BD15-11CACB4699EA}"/>
              </a:ext>
            </a:extLst>
          </p:cNvPr>
          <p:cNvSpPr txBox="1"/>
          <p:nvPr/>
        </p:nvSpPr>
        <p:spPr>
          <a:xfrm>
            <a:off x="685799" y="1285387"/>
            <a:ext cx="10240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7164626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7CA8798-15C0-4590-B9D2-34C7C89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5B4C1-3349-492C-AA23-3EE7F1F7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481BB-351A-4D1C-839F-97CFBD2E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20</a:t>
            </a:fld>
            <a:r>
              <a:rPr lang="en-US" dirty="0"/>
              <a:t> of ##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1C54C8A-A95D-4FFA-AB8F-20374EBC98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587"/>
            <a:ext cx="3452813" cy="2239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9831E12-E46B-4DBF-A567-E7AC1C59868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8EBEE4E-E838-4126-9D5D-1199496E08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653FF9-14EC-4E8E-A8D7-C6FA1AF8FF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17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BC9C56B-5E9F-4DF6-876F-0DADAFA2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C547F-417A-4CC0-A45D-75F99B0258B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609724" y="6339831"/>
            <a:ext cx="7362825" cy="138499"/>
          </a:xfrm>
        </p:spPr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F4961-F528-4150-8C00-31ED5C73BCA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814050" y="6339831"/>
            <a:ext cx="688746" cy="138499"/>
          </a:xfrm>
        </p:spPr>
        <p:txBody>
          <a:bodyPr/>
          <a:lstStyle/>
          <a:p>
            <a:fld id="{B6250A5C-E150-4746-9993-6EB089447321}" type="slidenum">
              <a:rPr lang="en-US" smtClean="0"/>
              <a:pPr/>
              <a:t>21</a:t>
            </a:fld>
            <a:r>
              <a:rPr lang="en-US" dirty="0"/>
              <a:t> of ##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4775E92-2C3C-4F1F-9AE7-55A6A4B372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DD4E14A-19C0-47A6-AB63-982774B94C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EF30175-7037-455C-8414-90560D0BEFF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0B61E11-8EB0-4085-8920-5CD661DFD6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3CB1162-1CA1-44E0-92B1-7F5F83517D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156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E63D043-AE4F-40EE-B1A2-9FF42B3F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CEDC0-667F-4663-A27F-958ADE04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378AF-31F8-409F-BD04-C9724C4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22</a:t>
            </a:fld>
            <a:r>
              <a:rPr lang="en-US" dirty="0"/>
              <a:t> of ##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A7126C-A041-4C99-943E-64019B3FF8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52598"/>
            <a:ext cx="3451225" cy="2239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7B890D-6DD8-4006-AA2E-6B9031E6B91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882BACF-CECB-4A3D-B811-4B8CB042014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B899055-BE52-45F9-B836-019E770D10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F57380-BD16-47AE-A4BC-730552F186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415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9DE58C4-471F-4CB0-AFF1-34CCCF45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C7F38-FB47-4562-88A3-2C31F51D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2881C-4064-4EB7-B8A4-947D76C0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23</a:t>
            </a:fld>
            <a:r>
              <a:rPr lang="en-US" dirty="0"/>
              <a:t> of ##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DE42D8-FEA4-46F9-917E-BAE676C4D7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EC3636-E0CB-4AD7-A8B6-787947353FB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EC2AF3C-F18C-403B-9200-9CC7B4BC63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51800" y="1752598"/>
            <a:ext cx="3451225" cy="2239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FCEFD2-E5B7-45EF-9C5D-2207AB10CD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E0637D7-09CF-47AA-83CF-68DB1B7B4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8830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CCD6DEE-53BE-40E0-BD7D-8E4FA5D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0DB58-AF7D-4E24-82E6-586F4D14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10423-6EBD-44DA-B422-C274117D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24</a:t>
            </a:fld>
            <a:r>
              <a:rPr lang="en-US" dirty="0"/>
              <a:t> of ##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BE984B1-A841-4225-887A-794C5C6E27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CF03271-3B6F-4B78-9D84-9449DBFB9E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EDBBB7-244E-44D5-A957-E8DB7AA670D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7E35A86-D71A-4F19-8629-73E9193163E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3B8E360-7839-4F8C-AF34-A99F08092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1532815-EE69-43CF-A283-9AF0FE36F3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99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423941-B663-4EB0-85D8-D27F1F4A28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CB277-3F48-4ACD-B79A-8A488A24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AF1B7-B75F-4158-878D-DE6113C6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25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402071950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7785AEE0-EEF2-A468-754E-726FF6E9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623A47-2C20-0192-DFE5-CCD533A75D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0E99-3D5E-4C9E-90C4-0A2B1A2089A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B063-4ECB-4DA3-AAFC-E16EC3D8D9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26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171010093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5AD7AA-877A-6ACA-D399-3CA32B87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BAAF57-D221-A33E-1955-C1136D290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D7A6-5DF0-4B78-AA52-41FE4AB0BE5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3BFE-29A3-4AE9-A059-4F8B33D2122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27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419818167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B3D59C-84C3-438B-9578-7D5CF45F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F805DB-1CD8-445B-90F7-E012C34E75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F2DD-BD87-4F3F-BBF1-E80F6E086FC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7151-4B41-40ED-99DA-412D0B267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28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402393358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5870B73-C284-4EC1-A431-C7098C16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710F3-6D19-4D05-85FB-3D5DBB4A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EF80-1E14-4545-A5D3-14A59B24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29</a:t>
            </a:fld>
            <a:r>
              <a:rPr lang="en-US" dirty="0"/>
              <a:t> of ##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C25991-7C70-4088-B4D0-EFF8077F22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EF31FF-C946-44C4-8B20-0E7BFA61B8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80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6FF8-0146-431B-9DA8-9473C82C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find in this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D6110-A5ED-4B33-BCD8-35FFA716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304C1-37DC-4D46-B84B-096DE68E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</a:t>
            </a:fld>
            <a:r>
              <a:rPr lang="en-US" dirty="0"/>
              <a:t> of ##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D954E-1922-4DA4-ACB7-E62263602A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8"/>
            <a:r>
              <a:rPr lang="en-US" dirty="0"/>
              <a:t>This file is composed of two main sections.</a:t>
            </a:r>
          </a:p>
          <a:p>
            <a:pPr lvl="4"/>
            <a:r>
              <a:rPr lang="en-US" dirty="0"/>
              <a:t>Section one: template introduction</a:t>
            </a:r>
          </a:p>
          <a:p>
            <a:r>
              <a:rPr lang="en-US" dirty="0"/>
              <a:t>The template introduction section provides you with the foundational background information for this template. It includes an overview of layouts, and an exercise on navigating the multiple type styles that </a:t>
            </a:r>
            <a:br>
              <a:rPr lang="en-US" dirty="0"/>
            </a:br>
            <a:r>
              <a:rPr lang="en-US" dirty="0"/>
              <a:t>have been programmed into the template. </a:t>
            </a:r>
          </a:p>
          <a:p>
            <a:pPr lvl="4"/>
            <a:r>
              <a:rPr lang="en-US" dirty="0"/>
              <a:t>Section two: template layouts</a:t>
            </a:r>
          </a:p>
          <a:p>
            <a:r>
              <a:rPr lang="en-US" dirty="0"/>
              <a:t>The following section is a collection of every layout that is designed in </a:t>
            </a:r>
            <a:br>
              <a:rPr lang="en-US" dirty="0"/>
            </a:br>
            <a:r>
              <a:rPr lang="en-US" dirty="0"/>
              <a:t>the template, blank and ready for you to drop in the content you need.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5CD2CC-13E0-44D3-8BF9-714ADD4951A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051800" y="1752598"/>
            <a:ext cx="3450996" cy="1962076"/>
          </a:xfrm>
        </p:spPr>
        <p:txBody>
          <a:bodyPr/>
          <a:lstStyle/>
          <a:p>
            <a:pPr marL="515938" lvl="8" indent="-515938"/>
            <a:r>
              <a:rPr lang="en-US" dirty="0">
                <a:solidFill>
                  <a:schemeClr val="accent1"/>
                </a:solidFill>
              </a:rPr>
              <a:t>Helpful tip</a:t>
            </a:r>
          </a:p>
          <a:p>
            <a:r>
              <a:rPr lang="en-US" dirty="0"/>
              <a:t>To get started using the template right away, begin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/>
              <a:t>slide 14 </a:t>
            </a:r>
            <a:r>
              <a:rPr lang="en-US" dirty="0"/>
              <a:t>and delete all template introduction slides.</a:t>
            </a:r>
          </a:p>
        </p:txBody>
      </p:sp>
      <p:sp>
        <p:nvSpPr>
          <p:cNvPr id="10" name="Freeform 145">
            <a:extLst>
              <a:ext uri="{FF2B5EF4-FFF2-40B4-BE49-F238E27FC236}">
                <a16:creationId xmlns:a16="http://schemas.microsoft.com/office/drawing/2014/main" id="{7FD0E6AB-E25A-41D9-B578-E5402D9CF6B7}"/>
              </a:ext>
            </a:extLst>
          </p:cNvPr>
          <p:cNvSpPr>
            <a:spLocks noEditPoints="1"/>
          </p:cNvSpPr>
          <p:nvPr/>
        </p:nvSpPr>
        <p:spPr bwMode="auto">
          <a:xfrm>
            <a:off x="8323263" y="2001651"/>
            <a:ext cx="392334" cy="392334"/>
          </a:xfrm>
          <a:custGeom>
            <a:avLst/>
            <a:gdLst>
              <a:gd name="T0" fmla="*/ 0 w 948"/>
              <a:gd name="T1" fmla="*/ 474 h 948"/>
              <a:gd name="T2" fmla="*/ 948 w 948"/>
              <a:gd name="T3" fmla="*/ 474 h 948"/>
              <a:gd name="T4" fmla="*/ 474 w 948"/>
              <a:gd name="T5" fmla="*/ 920 h 948"/>
              <a:gd name="T6" fmla="*/ 474 w 948"/>
              <a:gd name="T7" fmla="*/ 28 h 948"/>
              <a:gd name="T8" fmla="*/ 474 w 948"/>
              <a:gd name="T9" fmla="*/ 920 h 948"/>
              <a:gd name="T10" fmla="*/ 359 w 948"/>
              <a:gd name="T11" fmla="*/ 261 h 948"/>
              <a:gd name="T12" fmla="*/ 343 w 948"/>
              <a:gd name="T13" fmla="*/ 488 h 948"/>
              <a:gd name="T14" fmla="*/ 386 w 948"/>
              <a:gd name="T15" fmla="*/ 581 h 948"/>
              <a:gd name="T16" fmla="*/ 376 w 948"/>
              <a:gd name="T17" fmla="*/ 649 h 948"/>
              <a:gd name="T18" fmla="*/ 432 w 948"/>
              <a:gd name="T19" fmla="*/ 691 h 948"/>
              <a:gd name="T20" fmla="*/ 474 w 948"/>
              <a:gd name="T21" fmla="*/ 733 h 948"/>
              <a:gd name="T22" fmla="*/ 516 w 948"/>
              <a:gd name="T23" fmla="*/ 691 h 948"/>
              <a:gd name="T24" fmla="*/ 572 w 948"/>
              <a:gd name="T25" fmla="*/ 649 h 948"/>
              <a:gd name="T26" fmla="*/ 563 w 948"/>
              <a:gd name="T27" fmla="*/ 581 h 948"/>
              <a:gd name="T28" fmla="*/ 605 w 948"/>
              <a:gd name="T29" fmla="*/ 488 h 948"/>
              <a:gd name="T30" fmla="*/ 486 w 948"/>
              <a:gd name="T31" fmla="*/ 216 h 948"/>
              <a:gd name="T32" fmla="*/ 474 w 948"/>
              <a:gd name="T33" fmla="*/ 705 h 948"/>
              <a:gd name="T34" fmla="*/ 460 w 948"/>
              <a:gd name="T35" fmla="*/ 691 h 948"/>
              <a:gd name="T36" fmla="*/ 544 w 948"/>
              <a:gd name="T37" fmla="*/ 649 h 948"/>
              <a:gd name="T38" fmla="*/ 502 w 948"/>
              <a:gd name="T39" fmla="*/ 663 h 948"/>
              <a:gd name="T40" fmla="*/ 502 w 948"/>
              <a:gd name="T41" fmla="*/ 663 h 948"/>
              <a:gd name="T42" fmla="*/ 446 w 948"/>
              <a:gd name="T43" fmla="*/ 663 h 948"/>
              <a:gd name="T44" fmla="*/ 418 w 948"/>
              <a:gd name="T45" fmla="*/ 663 h 948"/>
              <a:gd name="T46" fmla="*/ 404 w 948"/>
              <a:gd name="T47" fmla="*/ 607 h 948"/>
              <a:gd name="T48" fmla="*/ 530 w 948"/>
              <a:gd name="T49" fmla="*/ 593 h 948"/>
              <a:gd name="T50" fmla="*/ 544 w 948"/>
              <a:gd name="T51" fmla="*/ 649 h 948"/>
              <a:gd name="T52" fmla="*/ 460 w 948"/>
              <a:gd name="T53" fmla="*/ 565 h 948"/>
              <a:gd name="T54" fmla="*/ 474 w 948"/>
              <a:gd name="T55" fmla="*/ 425 h 948"/>
              <a:gd name="T56" fmla="*/ 488 w 948"/>
              <a:gd name="T57" fmla="*/ 565 h 948"/>
              <a:gd name="T58" fmla="*/ 546 w 948"/>
              <a:gd name="T59" fmla="*/ 554 h 948"/>
              <a:gd name="T60" fmla="*/ 530 w 948"/>
              <a:gd name="T61" fmla="*/ 565 h 948"/>
              <a:gd name="T62" fmla="*/ 516 w 948"/>
              <a:gd name="T63" fmla="*/ 565 h 948"/>
              <a:gd name="T64" fmla="*/ 474 w 948"/>
              <a:gd name="T65" fmla="*/ 397 h 948"/>
              <a:gd name="T66" fmla="*/ 432 w 948"/>
              <a:gd name="T67" fmla="*/ 565 h 948"/>
              <a:gd name="T68" fmla="*/ 418 w 948"/>
              <a:gd name="T69" fmla="*/ 565 h 948"/>
              <a:gd name="T70" fmla="*/ 402 w 948"/>
              <a:gd name="T71" fmla="*/ 554 h 948"/>
              <a:gd name="T72" fmla="*/ 334 w 948"/>
              <a:gd name="T73" fmla="*/ 383 h 948"/>
              <a:gd name="T74" fmla="*/ 474 w 948"/>
              <a:gd name="T75" fmla="*/ 243 h 948"/>
              <a:gd name="T76" fmla="*/ 614 w 948"/>
              <a:gd name="T77" fmla="*/ 378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8" h="948">
                <a:moveTo>
                  <a:pt x="474" y="0"/>
                </a:moveTo>
                <a:cubicBezTo>
                  <a:pt x="213" y="0"/>
                  <a:pt x="0" y="213"/>
                  <a:pt x="0" y="474"/>
                </a:cubicBezTo>
                <a:cubicBezTo>
                  <a:pt x="0" y="736"/>
                  <a:pt x="213" y="948"/>
                  <a:pt x="474" y="948"/>
                </a:cubicBezTo>
                <a:cubicBezTo>
                  <a:pt x="735" y="948"/>
                  <a:pt x="948" y="736"/>
                  <a:pt x="948" y="474"/>
                </a:cubicBezTo>
                <a:cubicBezTo>
                  <a:pt x="948" y="213"/>
                  <a:pt x="735" y="0"/>
                  <a:pt x="474" y="0"/>
                </a:cubicBezTo>
                <a:close/>
                <a:moveTo>
                  <a:pt x="474" y="920"/>
                </a:moveTo>
                <a:cubicBezTo>
                  <a:pt x="228" y="920"/>
                  <a:pt x="28" y="720"/>
                  <a:pt x="28" y="474"/>
                </a:cubicBezTo>
                <a:cubicBezTo>
                  <a:pt x="28" y="228"/>
                  <a:pt x="228" y="28"/>
                  <a:pt x="474" y="28"/>
                </a:cubicBezTo>
                <a:cubicBezTo>
                  <a:pt x="720" y="28"/>
                  <a:pt x="920" y="228"/>
                  <a:pt x="920" y="474"/>
                </a:cubicBezTo>
                <a:cubicBezTo>
                  <a:pt x="920" y="720"/>
                  <a:pt x="720" y="920"/>
                  <a:pt x="474" y="920"/>
                </a:cubicBezTo>
                <a:close/>
                <a:moveTo>
                  <a:pt x="486" y="216"/>
                </a:moveTo>
                <a:cubicBezTo>
                  <a:pt x="439" y="212"/>
                  <a:pt x="394" y="228"/>
                  <a:pt x="359" y="261"/>
                </a:cubicBezTo>
                <a:cubicBezTo>
                  <a:pt x="325" y="292"/>
                  <a:pt x="306" y="337"/>
                  <a:pt x="306" y="383"/>
                </a:cubicBezTo>
                <a:cubicBezTo>
                  <a:pt x="306" y="422"/>
                  <a:pt x="319" y="458"/>
                  <a:pt x="343" y="488"/>
                </a:cubicBezTo>
                <a:cubicBezTo>
                  <a:pt x="359" y="508"/>
                  <a:pt x="370" y="533"/>
                  <a:pt x="374" y="558"/>
                </a:cubicBezTo>
                <a:cubicBezTo>
                  <a:pt x="376" y="567"/>
                  <a:pt x="380" y="575"/>
                  <a:pt x="386" y="581"/>
                </a:cubicBezTo>
                <a:cubicBezTo>
                  <a:pt x="380" y="588"/>
                  <a:pt x="376" y="597"/>
                  <a:pt x="376" y="607"/>
                </a:cubicBezTo>
                <a:cubicBezTo>
                  <a:pt x="376" y="649"/>
                  <a:pt x="376" y="649"/>
                  <a:pt x="376" y="649"/>
                </a:cubicBezTo>
                <a:cubicBezTo>
                  <a:pt x="376" y="672"/>
                  <a:pt x="395" y="691"/>
                  <a:pt x="418" y="691"/>
                </a:cubicBezTo>
                <a:cubicBezTo>
                  <a:pt x="432" y="691"/>
                  <a:pt x="432" y="691"/>
                  <a:pt x="432" y="691"/>
                </a:cubicBezTo>
                <a:cubicBezTo>
                  <a:pt x="432" y="691"/>
                  <a:pt x="432" y="691"/>
                  <a:pt x="432" y="691"/>
                </a:cubicBezTo>
                <a:cubicBezTo>
                  <a:pt x="432" y="714"/>
                  <a:pt x="451" y="733"/>
                  <a:pt x="474" y="733"/>
                </a:cubicBezTo>
                <a:cubicBezTo>
                  <a:pt x="497" y="733"/>
                  <a:pt x="516" y="714"/>
                  <a:pt x="516" y="691"/>
                </a:cubicBezTo>
                <a:cubicBezTo>
                  <a:pt x="516" y="691"/>
                  <a:pt x="516" y="691"/>
                  <a:pt x="516" y="691"/>
                </a:cubicBezTo>
                <a:cubicBezTo>
                  <a:pt x="530" y="691"/>
                  <a:pt x="530" y="691"/>
                  <a:pt x="530" y="691"/>
                </a:cubicBezTo>
                <a:cubicBezTo>
                  <a:pt x="553" y="691"/>
                  <a:pt x="572" y="672"/>
                  <a:pt x="572" y="649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2" y="597"/>
                  <a:pt x="568" y="588"/>
                  <a:pt x="563" y="581"/>
                </a:cubicBezTo>
                <a:cubicBezTo>
                  <a:pt x="568" y="575"/>
                  <a:pt x="572" y="567"/>
                  <a:pt x="574" y="558"/>
                </a:cubicBezTo>
                <a:cubicBezTo>
                  <a:pt x="578" y="533"/>
                  <a:pt x="589" y="508"/>
                  <a:pt x="605" y="488"/>
                </a:cubicBezTo>
                <a:cubicBezTo>
                  <a:pt x="630" y="457"/>
                  <a:pt x="643" y="417"/>
                  <a:pt x="642" y="377"/>
                </a:cubicBezTo>
                <a:cubicBezTo>
                  <a:pt x="639" y="292"/>
                  <a:pt x="570" y="221"/>
                  <a:pt x="486" y="216"/>
                </a:cubicBezTo>
                <a:close/>
                <a:moveTo>
                  <a:pt x="488" y="691"/>
                </a:moveTo>
                <a:cubicBezTo>
                  <a:pt x="488" y="699"/>
                  <a:pt x="482" y="705"/>
                  <a:pt x="474" y="705"/>
                </a:cubicBezTo>
                <a:cubicBezTo>
                  <a:pt x="466" y="705"/>
                  <a:pt x="460" y="699"/>
                  <a:pt x="460" y="691"/>
                </a:cubicBezTo>
                <a:cubicBezTo>
                  <a:pt x="460" y="691"/>
                  <a:pt x="460" y="691"/>
                  <a:pt x="460" y="691"/>
                </a:cubicBezTo>
                <a:cubicBezTo>
                  <a:pt x="488" y="691"/>
                  <a:pt x="488" y="691"/>
                  <a:pt x="488" y="691"/>
                </a:cubicBezTo>
                <a:close/>
                <a:moveTo>
                  <a:pt x="544" y="649"/>
                </a:moveTo>
                <a:cubicBezTo>
                  <a:pt x="544" y="657"/>
                  <a:pt x="538" y="663"/>
                  <a:pt x="530" y="663"/>
                </a:cubicBezTo>
                <a:cubicBezTo>
                  <a:pt x="502" y="663"/>
                  <a:pt x="502" y="663"/>
                  <a:pt x="502" y="663"/>
                </a:cubicBezTo>
                <a:cubicBezTo>
                  <a:pt x="502" y="663"/>
                  <a:pt x="502" y="663"/>
                  <a:pt x="502" y="663"/>
                </a:cubicBezTo>
                <a:cubicBezTo>
                  <a:pt x="502" y="663"/>
                  <a:pt x="502" y="663"/>
                  <a:pt x="502" y="663"/>
                </a:cubicBezTo>
                <a:cubicBezTo>
                  <a:pt x="446" y="663"/>
                  <a:pt x="446" y="663"/>
                  <a:pt x="446" y="663"/>
                </a:cubicBezTo>
                <a:cubicBezTo>
                  <a:pt x="446" y="663"/>
                  <a:pt x="446" y="663"/>
                  <a:pt x="446" y="663"/>
                </a:cubicBezTo>
                <a:cubicBezTo>
                  <a:pt x="446" y="663"/>
                  <a:pt x="446" y="663"/>
                  <a:pt x="446" y="663"/>
                </a:cubicBezTo>
                <a:cubicBezTo>
                  <a:pt x="418" y="663"/>
                  <a:pt x="418" y="663"/>
                  <a:pt x="418" y="663"/>
                </a:cubicBezTo>
                <a:cubicBezTo>
                  <a:pt x="410" y="663"/>
                  <a:pt x="404" y="657"/>
                  <a:pt x="404" y="649"/>
                </a:cubicBezTo>
                <a:cubicBezTo>
                  <a:pt x="404" y="607"/>
                  <a:pt x="404" y="607"/>
                  <a:pt x="404" y="607"/>
                </a:cubicBezTo>
                <a:cubicBezTo>
                  <a:pt x="404" y="600"/>
                  <a:pt x="410" y="593"/>
                  <a:pt x="418" y="593"/>
                </a:cubicBezTo>
                <a:cubicBezTo>
                  <a:pt x="530" y="593"/>
                  <a:pt x="530" y="593"/>
                  <a:pt x="530" y="593"/>
                </a:cubicBezTo>
                <a:cubicBezTo>
                  <a:pt x="538" y="593"/>
                  <a:pt x="544" y="600"/>
                  <a:pt x="544" y="607"/>
                </a:cubicBezTo>
                <a:lnTo>
                  <a:pt x="544" y="649"/>
                </a:lnTo>
                <a:close/>
                <a:moveTo>
                  <a:pt x="488" y="565"/>
                </a:moveTo>
                <a:cubicBezTo>
                  <a:pt x="460" y="565"/>
                  <a:pt x="460" y="565"/>
                  <a:pt x="460" y="565"/>
                </a:cubicBezTo>
                <a:cubicBezTo>
                  <a:pt x="460" y="439"/>
                  <a:pt x="460" y="439"/>
                  <a:pt x="460" y="439"/>
                </a:cubicBezTo>
                <a:cubicBezTo>
                  <a:pt x="460" y="432"/>
                  <a:pt x="466" y="425"/>
                  <a:pt x="474" y="425"/>
                </a:cubicBezTo>
                <a:cubicBezTo>
                  <a:pt x="482" y="425"/>
                  <a:pt x="488" y="432"/>
                  <a:pt x="488" y="439"/>
                </a:cubicBezTo>
                <a:lnTo>
                  <a:pt x="488" y="565"/>
                </a:lnTo>
                <a:close/>
                <a:moveTo>
                  <a:pt x="583" y="471"/>
                </a:moveTo>
                <a:cubicBezTo>
                  <a:pt x="564" y="495"/>
                  <a:pt x="551" y="523"/>
                  <a:pt x="546" y="554"/>
                </a:cubicBezTo>
                <a:cubicBezTo>
                  <a:pt x="545" y="560"/>
                  <a:pt x="539" y="565"/>
                  <a:pt x="533" y="565"/>
                </a:cubicBezTo>
                <a:cubicBezTo>
                  <a:pt x="530" y="565"/>
                  <a:pt x="530" y="565"/>
                  <a:pt x="530" y="565"/>
                </a:cubicBezTo>
                <a:cubicBezTo>
                  <a:pt x="530" y="565"/>
                  <a:pt x="530" y="565"/>
                  <a:pt x="530" y="565"/>
                </a:cubicBezTo>
                <a:cubicBezTo>
                  <a:pt x="516" y="565"/>
                  <a:pt x="516" y="565"/>
                  <a:pt x="516" y="565"/>
                </a:cubicBezTo>
                <a:cubicBezTo>
                  <a:pt x="516" y="439"/>
                  <a:pt x="516" y="439"/>
                  <a:pt x="516" y="439"/>
                </a:cubicBezTo>
                <a:cubicBezTo>
                  <a:pt x="516" y="416"/>
                  <a:pt x="497" y="397"/>
                  <a:pt x="474" y="397"/>
                </a:cubicBezTo>
                <a:cubicBezTo>
                  <a:pt x="451" y="397"/>
                  <a:pt x="432" y="416"/>
                  <a:pt x="432" y="439"/>
                </a:cubicBezTo>
                <a:cubicBezTo>
                  <a:pt x="432" y="565"/>
                  <a:pt x="432" y="565"/>
                  <a:pt x="432" y="565"/>
                </a:cubicBezTo>
                <a:cubicBezTo>
                  <a:pt x="418" y="565"/>
                  <a:pt x="418" y="565"/>
                  <a:pt x="418" y="565"/>
                </a:cubicBezTo>
                <a:cubicBezTo>
                  <a:pt x="418" y="565"/>
                  <a:pt x="418" y="565"/>
                  <a:pt x="418" y="565"/>
                </a:cubicBezTo>
                <a:cubicBezTo>
                  <a:pt x="415" y="565"/>
                  <a:pt x="415" y="565"/>
                  <a:pt x="415" y="565"/>
                </a:cubicBezTo>
                <a:cubicBezTo>
                  <a:pt x="409" y="565"/>
                  <a:pt x="403" y="560"/>
                  <a:pt x="402" y="554"/>
                </a:cubicBezTo>
                <a:cubicBezTo>
                  <a:pt x="397" y="523"/>
                  <a:pt x="384" y="495"/>
                  <a:pt x="365" y="471"/>
                </a:cubicBezTo>
                <a:cubicBezTo>
                  <a:pt x="345" y="446"/>
                  <a:pt x="334" y="415"/>
                  <a:pt x="334" y="383"/>
                </a:cubicBezTo>
                <a:cubicBezTo>
                  <a:pt x="334" y="344"/>
                  <a:pt x="350" y="308"/>
                  <a:pt x="378" y="281"/>
                </a:cubicBezTo>
                <a:cubicBezTo>
                  <a:pt x="405" y="256"/>
                  <a:pt x="438" y="243"/>
                  <a:pt x="474" y="243"/>
                </a:cubicBezTo>
                <a:cubicBezTo>
                  <a:pt x="477" y="243"/>
                  <a:pt x="481" y="243"/>
                  <a:pt x="484" y="244"/>
                </a:cubicBezTo>
                <a:cubicBezTo>
                  <a:pt x="554" y="248"/>
                  <a:pt x="611" y="308"/>
                  <a:pt x="614" y="378"/>
                </a:cubicBezTo>
                <a:cubicBezTo>
                  <a:pt x="615" y="412"/>
                  <a:pt x="604" y="444"/>
                  <a:pt x="583" y="471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6300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89D77E-91D8-4E63-BA46-E87B58C7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3A59D-9A7C-42F8-A086-1F3206E8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25DF-154F-45D9-9EE1-995C429D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30</a:t>
            </a:fld>
            <a:r>
              <a:rPr lang="en-US" dirty="0"/>
              <a:t> of ##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E4E2DB-D2DB-42C5-A992-DCE8EB7E87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816B40-6614-4D68-AEB4-2CB17D6B4F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9F8C003-E48C-4FA0-8FB9-E65E8B741B6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7A311DB-C707-4184-A42B-D16E9AAD8F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2505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5E9A0A-1361-4325-8A3E-8FF2481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2D696-8AB4-4263-9DE4-F4FE8AF4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5AC86-4C76-4C25-87E9-0E57E0A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31</a:t>
            </a:fld>
            <a:r>
              <a:rPr lang="en-US" dirty="0"/>
              <a:t> of ##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7489E9-D1C0-467B-AF7A-A3E59C0F6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6C4A30-218B-4B89-8EA5-A13DB1CA2C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76C6C4-53F9-4CDB-935A-32D34188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7585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70E98-6B34-48F2-80CE-2CAD4159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E2BDB-11A6-4E88-ABCC-93A006C9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32</a:t>
            </a:fld>
            <a:r>
              <a:rPr lang="en-US" dirty="0"/>
              <a:t> of ##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926A4B-3A2A-4C8A-A3F9-A7E14B9664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4E474EA-89B4-4F29-93C1-EC69349109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17F7E1C-9663-4500-B328-D5E3940C93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BE540C6-67AE-4F82-B115-3F66680E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DE14D9F-E326-4FA1-92F1-C8EFB3957B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986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61269-AC16-422B-BB00-620BC3ED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4B601-BCB6-4B3F-88D7-A5E65936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33</a:t>
            </a:fld>
            <a:r>
              <a:rPr lang="en-US" dirty="0"/>
              <a:t> of ##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A06099-D9C8-4421-ADD1-CD4E1F13A6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CB60292-72CD-489B-A5E6-1360E5F251A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7E4E5A5-FA25-4E29-8561-DB23D55DE5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0D1A4AD-A36D-45D9-9AA1-7311BB01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B93998C-0687-495F-B662-C65A734D9B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4869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A6136-7BAB-4964-8D24-FF6AE804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DE2D-06AD-4D6D-BEA0-8D2C781D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34</a:t>
            </a:fld>
            <a:r>
              <a:rPr lang="en-US" dirty="0"/>
              <a:t> of ##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BA02CE-CE98-4947-918C-E63FBDFE0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C0CF48A-C24C-4153-BDF4-15CC4291F5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BB191A6-E058-4C01-B68F-4601D2B18B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B806AF0-DB4F-4AD3-9257-330F819C16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84D04C2-FC4C-404B-A955-A584FC90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8C6EB02-2D70-4BD5-9BCE-4D15904CCE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0181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00D2B-F84B-48DD-95EA-BBEDC8AC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0D39F-CF69-486E-B6CC-D0052BD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35</a:t>
            </a:fld>
            <a:r>
              <a:rPr lang="en-US" dirty="0"/>
              <a:t> of ##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56E7619-1114-4E24-AC65-9B042DF1C5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D2392F-6737-47AB-94F8-DCEB1DE2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3C4EEA-230E-4403-9CF3-7285B8E3CFC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51538E3-BCB7-48D4-91C6-939CB155F2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0718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8957C-13F9-4EE2-AC1B-0F8E0DFC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96C97-622E-48EF-B196-EA1CC804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36</a:t>
            </a:fld>
            <a:r>
              <a:rPr lang="en-US" dirty="0"/>
              <a:t> of ##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1724CC5-2E93-4E86-ACCA-1F26482F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152337-9F80-4BB2-9748-4940F913B5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CBE270-AC76-41D3-BB54-E75F9E9A39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0139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EF85A-4ED8-4AE7-86FB-D43624AA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F1EB-E4AC-4490-B47D-96E2AA0D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37</a:t>
            </a:fld>
            <a:r>
              <a:rPr lang="en-US" dirty="0"/>
              <a:t> of ##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DE222F-5606-4F1C-9984-DF8C3D4487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0B2103C-9C0C-42CA-934B-0EDA38BC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1FE63A7-7929-47CD-A672-631B3CCB8A8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FDA8767-57A9-4AC5-A962-70C137E14E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264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54D21-C591-4BB2-B567-531A78DD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C0C43-AEDF-4E56-8385-789A9BF5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38</a:t>
            </a:fld>
            <a:r>
              <a:rPr lang="en-US" dirty="0"/>
              <a:t> of ##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55CEA26-1811-4C1F-834F-45771C50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A63F8F-37E9-4F7B-812F-DF4568E2A09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0D47B5-9E40-44BB-8A1B-B0B259CDA0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8572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7179E-1E49-47DA-8C84-5D9308D0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83ECF-34D9-41A4-B5BF-C2E309B2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39</a:t>
            </a:fld>
            <a:r>
              <a:rPr lang="en-US" dirty="0"/>
              <a:t> of ##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01B729B-A53B-4587-AF1D-92AE3B66AF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2B16F3A-7547-49EE-B222-08E9E74C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CFF746F-4970-47E2-866A-90287D2A196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48F612-CD7F-4F87-B028-36F524FFBF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09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6FF8-0146-431B-9DA8-9473C82C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you can find this file in the future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D6110-A5ED-4B33-BCD8-35FFA716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304C1-37DC-4D46-B84B-096DE68E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</a:t>
            </a:fld>
            <a:r>
              <a:rPr lang="en-US" dirty="0"/>
              <a:t> of ##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3487157-40E5-47BD-AC12-74C66760E5C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85798" y="1752600"/>
            <a:ext cx="3683002" cy="3959352"/>
          </a:xfrm>
        </p:spPr>
        <p:txBody>
          <a:bodyPr/>
          <a:lstStyle/>
          <a:p>
            <a:r>
              <a:rPr lang="en-US" dirty="0"/>
              <a:t>When you launch PowerPoint, navigate to </a:t>
            </a:r>
            <a:r>
              <a:rPr lang="en-US" b="1" dirty="0"/>
              <a:t>“New”. </a:t>
            </a:r>
            <a:r>
              <a:rPr lang="en-US" dirty="0"/>
              <a:t>You should have access to the latest presentation template under the </a:t>
            </a:r>
            <a:r>
              <a:rPr lang="en-US" b="1" dirty="0"/>
              <a:t>custom/shared </a:t>
            </a:r>
            <a:r>
              <a:rPr lang="en-US" dirty="0"/>
              <a:t>tab under themes. </a:t>
            </a:r>
            <a:r>
              <a:rPr lang="en-US" spc="-20" dirty="0"/>
              <a:t>If you right click and “Pin” the document, </a:t>
            </a:r>
            <a:r>
              <a:rPr lang="en-US" dirty="0"/>
              <a:t>it’ll appear under the “New” section every time you launch PowerPoint. </a:t>
            </a:r>
            <a:br>
              <a:rPr lang="en-US" dirty="0"/>
            </a:br>
            <a:endParaRPr lang="en-US" dirty="0"/>
          </a:p>
          <a:p>
            <a:pPr lvl="7"/>
            <a:r>
              <a:rPr lang="en-US" dirty="0"/>
              <a:t>You can also find this file, along with other toolkit and brand assets through the </a:t>
            </a:r>
            <a:r>
              <a:rPr lang="en-US" dirty="0">
                <a:hlinkClick r:id="rId3"/>
              </a:rPr>
              <a:t>Brand Portal</a:t>
            </a:r>
            <a:r>
              <a:rPr lang="en-US" dirty="0"/>
              <a:t> or on the </a:t>
            </a:r>
            <a:r>
              <a:rPr lang="en-US" dirty="0">
                <a:hlinkClick r:id="rId4"/>
              </a:rPr>
              <a:t>Brand and Creative Leo page.</a:t>
            </a:r>
            <a:br>
              <a:rPr lang="en-US" dirty="0">
                <a:hlinkClick r:id="rId4"/>
              </a:rPr>
            </a:b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45FBBC-C00F-43AC-BD4D-2AF525734225}"/>
              </a:ext>
            </a:extLst>
          </p:cNvPr>
          <p:cNvSpPr/>
          <p:nvPr/>
        </p:nvSpPr>
        <p:spPr>
          <a:xfrm>
            <a:off x="5256212" y="1752600"/>
            <a:ext cx="1524000" cy="3959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Ins="0" rtlCol="0" anchor="ctr"/>
          <a:lstStyle/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Home</a:t>
            </a:r>
          </a:p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New</a:t>
            </a:r>
          </a:p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Open</a:t>
            </a:r>
          </a:p>
          <a:p>
            <a:pPr marL="400050">
              <a:lnSpc>
                <a:spcPct val="150000"/>
              </a:lnSpc>
            </a:pPr>
            <a:endParaRPr lang="en-US" sz="1200" dirty="0">
              <a:latin typeface="Avenir Next LT Pro Light" panose="020B0304020202020204" pitchFamily="34" charset="0"/>
            </a:endParaRPr>
          </a:p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Info</a:t>
            </a:r>
          </a:p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Save</a:t>
            </a:r>
          </a:p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Save As</a:t>
            </a:r>
          </a:p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Print</a:t>
            </a:r>
          </a:p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Share</a:t>
            </a:r>
          </a:p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Export</a:t>
            </a:r>
          </a:p>
          <a:p>
            <a:pPr marL="400050">
              <a:lnSpc>
                <a:spcPct val="150000"/>
              </a:lnSpc>
            </a:pPr>
            <a:r>
              <a:rPr lang="en-US" sz="1200" dirty="0">
                <a:latin typeface="Avenir Next LT Pro Light" panose="020B0304020202020204" pitchFamily="34" charset="0"/>
              </a:rPr>
              <a:t>Close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7DD6CAC-6523-48D1-90A1-D6748E0658B7}"/>
              </a:ext>
            </a:extLst>
          </p:cNvPr>
          <p:cNvGrpSpPr/>
          <p:nvPr/>
        </p:nvGrpSpPr>
        <p:grpSpPr>
          <a:xfrm>
            <a:off x="5483122" y="2024998"/>
            <a:ext cx="156550" cy="156550"/>
            <a:chOff x="9671050" y="-836083"/>
            <a:chExt cx="374650" cy="37465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6C8D27A-A73D-4C22-AF24-067070D9C461}"/>
                </a:ext>
              </a:extLst>
            </p:cNvPr>
            <p:cNvGrpSpPr/>
            <p:nvPr/>
          </p:nvGrpSpPr>
          <p:grpSpPr>
            <a:xfrm>
              <a:off x="9760214" y="-713316"/>
              <a:ext cx="196322" cy="129117"/>
              <a:chOff x="9768417" y="-717550"/>
              <a:chExt cx="196322" cy="129117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CABD-4CCE-4061-A056-30D34F74C4D3}"/>
                  </a:ext>
                </a:extLst>
              </p:cNvPr>
              <p:cNvSpPr/>
              <p:nvPr/>
            </p:nvSpPr>
            <p:spPr>
              <a:xfrm>
                <a:off x="9768417" y="-717550"/>
                <a:ext cx="57150" cy="129117"/>
              </a:xfrm>
              <a:custGeom>
                <a:avLst/>
                <a:gdLst>
                  <a:gd name="connsiteX0" fmla="*/ 57150 w 57150"/>
                  <a:gd name="connsiteY0" fmla="*/ 0 h 129117"/>
                  <a:gd name="connsiteX1" fmla="*/ 0 w 57150"/>
                  <a:gd name="connsiteY1" fmla="*/ 63500 h 129117"/>
                  <a:gd name="connsiteX2" fmla="*/ 57150 w 57150"/>
                  <a:gd name="connsiteY2" fmla="*/ 129117 h 12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29117">
                    <a:moveTo>
                      <a:pt x="57150" y="0"/>
                    </a:moveTo>
                    <a:lnTo>
                      <a:pt x="0" y="63500"/>
                    </a:lnTo>
                    <a:lnTo>
                      <a:pt x="57150" y="129117"/>
                    </a:lnTo>
                  </a:path>
                </a:pathLst>
              </a:custGeom>
              <a:noFill/>
              <a:ln w="9525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F8A2371-3BEC-466E-9F52-46C8C8E2CB9F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>
                <a:off x="9768417" y="-654050"/>
                <a:ext cx="196322" cy="2342"/>
              </a:xfrm>
              <a:prstGeom prst="line">
                <a:avLst/>
              </a:prstGeom>
              <a:ln w="95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CA49C33-7560-4E5C-A310-F918499CA36A}"/>
                </a:ext>
              </a:extLst>
            </p:cNvPr>
            <p:cNvSpPr/>
            <p:nvPr/>
          </p:nvSpPr>
          <p:spPr>
            <a:xfrm>
              <a:off x="9671050" y="-836083"/>
              <a:ext cx="374650" cy="37465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Graphic 42" descr="Home outline">
            <a:extLst>
              <a:ext uri="{FF2B5EF4-FFF2-40B4-BE49-F238E27FC236}">
                <a16:creationId xmlns:a16="http://schemas.microsoft.com/office/drawing/2014/main" id="{DE285F6D-3F0B-4B26-8839-C856D2C9E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6890" y="2374872"/>
            <a:ext cx="189016" cy="189016"/>
          </a:xfrm>
          <a:prstGeom prst="rect">
            <a:avLst/>
          </a:prstGeom>
        </p:spPr>
      </p:pic>
      <p:pic>
        <p:nvPicPr>
          <p:cNvPr id="45" name="Graphic 44" descr="Paper outline">
            <a:extLst>
              <a:ext uri="{FF2B5EF4-FFF2-40B4-BE49-F238E27FC236}">
                <a16:creationId xmlns:a16="http://schemas.microsoft.com/office/drawing/2014/main" id="{903CDC7D-B88C-4513-A15A-A3BDE95364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7585" y="2689288"/>
            <a:ext cx="167626" cy="167626"/>
          </a:xfrm>
          <a:prstGeom prst="rect">
            <a:avLst/>
          </a:prstGeom>
        </p:spPr>
      </p:pic>
      <p:pic>
        <p:nvPicPr>
          <p:cNvPr id="47" name="Graphic 46" descr="Open folder outline">
            <a:extLst>
              <a:ext uri="{FF2B5EF4-FFF2-40B4-BE49-F238E27FC236}">
                <a16:creationId xmlns:a16="http://schemas.microsoft.com/office/drawing/2014/main" id="{1C2A365D-411C-45A6-851B-883458BCB0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7585" y="2962925"/>
            <a:ext cx="167626" cy="1676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5FBBDE-10BF-4190-9E1B-865FA90F0C46}"/>
              </a:ext>
            </a:extLst>
          </p:cNvPr>
          <p:cNvSpPr/>
          <p:nvPr/>
        </p:nvSpPr>
        <p:spPr>
          <a:xfrm>
            <a:off x="6780213" y="1752600"/>
            <a:ext cx="4724400" cy="3959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E47741-72AB-4A13-B1EB-B53D7EDADFC4}"/>
              </a:ext>
            </a:extLst>
          </p:cNvPr>
          <p:cNvSpPr/>
          <p:nvPr/>
        </p:nvSpPr>
        <p:spPr>
          <a:xfrm>
            <a:off x="5259535" y="2631899"/>
            <a:ext cx="1506538" cy="2848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82DB93-EF46-42C9-A5ED-40DE11905B76}"/>
              </a:ext>
            </a:extLst>
          </p:cNvPr>
          <p:cNvSpPr/>
          <p:nvPr/>
        </p:nvSpPr>
        <p:spPr>
          <a:xfrm>
            <a:off x="7281862" y="2460013"/>
            <a:ext cx="102235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362AF93-FFFE-4C1C-97F4-4DEA9722A880}"/>
              </a:ext>
            </a:extLst>
          </p:cNvPr>
          <p:cNvCxnSpPr/>
          <p:nvPr/>
        </p:nvCxnSpPr>
        <p:spPr>
          <a:xfrm>
            <a:off x="5370512" y="3332162"/>
            <a:ext cx="1257300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34F11A-9C1F-4DC1-8EB9-A81E181C2E17}"/>
              </a:ext>
            </a:extLst>
          </p:cNvPr>
          <p:cNvSpPr txBox="1"/>
          <p:nvPr/>
        </p:nvSpPr>
        <p:spPr>
          <a:xfrm>
            <a:off x="7282218" y="1991749"/>
            <a:ext cx="11350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New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AB479E-FE38-4993-BA97-AFA59CD62496}"/>
              </a:ext>
            </a:extLst>
          </p:cNvPr>
          <p:cNvSpPr/>
          <p:nvPr/>
        </p:nvSpPr>
        <p:spPr>
          <a:xfrm>
            <a:off x="8562974" y="2460013"/>
            <a:ext cx="102235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E9C5C8-8B31-4EFC-B5B2-B7015FA8AB8F}"/>
              </a:ext>
            </a:extLst>
          </p:cNvPr>
          <p:cNvSpPr/>
          <p:nvPr/>
        </p:nvSpPr>
        <p:spPr>
          <a:xfrm>
            <a:off x="9844086" y="2460013"/>
            <a:ext cx="102235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CD525E-C3AF-4053-A7BB-309050D225B3}"/>
              </a:ext>
            </a:extLst>
          </p:cNvPr>
          <p:cNvSpPr txBox="1"/>
          <p:nvPr/>
        </p:nvSpPr>
        <p:spPr>
          <a:xfrm>
            <a:off x="7282218" y="3569522"/>
            <a:ext cx="27237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/>
              <a:t>Office    </a:t>
            </a:r>
            <a:r>
              <a:rPr lang="en-US" sz="1100" b="1" dirty="0"/>
              <a:t>Custom/shared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22A5C7-E640-4E13-8EBC-79DB7CDDAD4D}"/>
              </a:ext>
            </a:extLst>
          </p:cNvPr>
          <p:cNvCxnSpPr/>
          <p:nvPr/>
        </p:nvCxnSpPr>
        <p:spPr>
          <a:xfrm>
            <a:off x="7815262" y="3774108"/>
            <a:ext cx="1036699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125FC45-B8D5-4639-A56F-0641ED4F23AA}"/>
              </a:ext>
            </a:extLst>
          </p:cNvPr>
          <p:cNvSpPr/>
          <p:nvPr/>
        </p:nvSpPr>
        <p:spPr>
          <a:xfrm>
            <a:off x="7281862" y="4123520"/>
            <a:ext cx="102235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7EDDA3-4CE5-469A-9151-EDFA008A5BF7}"/>
              </a:ext>
            </a:extLst>
          </p:cNvPr>
          <p:cNvSpPr txBox="1"/>
          <p:nvPr/>
        </p:nvSpPr>
        <p:spPr>
          <a:xfrm>
            <a:off x="7282219" y="3170622"/>
            <a:ext cx="10219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Default Theme</a:t>
            </a:r>
            <a:endParaRPr lang="en-US" sz="9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7734D4-6B70-4350-B18F-BD740CD2A4D3}"/>
              </a:ext>
            </a:extLst>
          </p:cNvPr>
          <p:cNvSpPr txBox="1"/>
          <p:nvPr/>
        </p:nvSpPr>
        <p:spPr>
          <a:xfrm>
            <a:off x="8562974" y="3170622"/>
            <a:ext cx="10219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Blank presentation</a:t>
            </a:r>
            <a:endParaRPr lang="en-US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40743B-4288-49CA-BCC6-7B3E4C7D1C23}"/>
              </a:ext>
            </a:extLst>
          </p:cNvPr>
          <p:cNvSpPr txBox="1"/>
          <p:nvPr/>
        </p:nvSpPr>
        <p:spPr>
          <a:xfrm>
            <a:off x="9755176" y="3170622"/>
            <a:ext cx="11991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2024 Intuitive Corp…</a:t>
            </a:r>
            <a:endParaRPr lang="en-US" sz="9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8BF9EC-26BD-4784-8BDE-27E4D7CB2EC0}"/>
              </a:ext>
            </a:extLst>
          </p:cNvPr>
          <p:cNvSpPr txBox="1"/>
          <p:nvPr/>
        </p:nvSpPr>
        <p:spPr>
          <a:xfrm>
            <a:off x="7193485" y="4821354"/>
            <a:ext cx="119910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/>
              <a:t>2024 Intuitive Corp…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6947170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9D4DA-BB32-45BE-91B3-23340392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C4ED-8750-4866-A0A3-597BBD3C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40</a:t>
            </a:fld>
            <a:r>
              <a:rPr lang="en-US" dirty="0"/>
              <a:t> of ##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18D8E60-9A4E-4914-A033-83BC5D24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09A6EF-6A49-45C4-B85A-B28E085741C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E28570F-139B-4A69-A309-839B035780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0069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1DFA45-18E6-4055-8C9F-736B697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91477-EAE8-4333-95E1-5D64FF12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E0100-8FF3-415F-AA3C-9ACD13CF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41</a:t>
            </a:fld>
            <a:r>
              <a:rPr lang="en-US" dirty="0"/>
              <a:t> of ##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E47A5F-61A5-48E3-BA32-BFBE9EAD4F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496376F-9BA7-4F0F-B6E7-B190AB483F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7ADB75E-39FC-46B5-AA5D-052021559E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12DB45-22D1-458B-A375-33E63DFA2A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1434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3BA2D3-FCDA-4EC9-BCD6-70ACAAEB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661A7-AE86-48F8-B60C-69368676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D94DF-608C-4B08-A81D-1D7EF9D4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42</a:t>
            </a:fld>
            <a:r>
              <a:rPr lang="en-US" dirty="0"/>
              <a:t> of ##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D729D1-4E59-4395-88C5-AB6C3DE4B7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EE70940-03F8-4F44-B4E9-53ABBF7988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9F5DCF8-9420-4293-BBFE-8908A47F25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79C411-C521-4B9F-9F8B-B2D13B9CC2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4573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8117D41-6CE9-413D-BE43-61D9492B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D05DC-CC0C-45B5-8270-A3B5F8DE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FE72E-688C-4EBD-91BA-F57E6595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43</a:t>
            </a:fld>
            <a:r>
              <a:rPr lang="en-US" dirty="0"/>
              <a:t> of ##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F4EB9E4-60C9-40DC-9389-90C067CDF1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52CFF5A-3A4F-4BAD-8A45-243FA8D804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2A20329-EC04-45AF-BAF7-5608AB1442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B065B11-F57A-4DC3-AA88-A89A33FF15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B31A31C-8500-4A15-851C-AC6E89ED12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4446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958CFE8-E404-4203-B9E3-DD690CAD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5522-EFB6-4512-BAF0-2BCFDA40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F29D6-19F9-4DA2-A77C-4A99B2F8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44</a:t>
            </a:fld>
            <a:r>
              <a:rPr lang="en-US" dirty="0"/>
              <a:t> of ##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A882F3C-B5E1-4513-9483-2579D48BC1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1F84A82-9FDA-41BD-B312-059275F28A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597E9B1-62A4-4799-9D56-BA55B436C8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5E9C39-9ABA-4E99-800F-8916103999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3722D7-139C-4E52-9281-2513BB3567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3686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BEE93E9-0365-4A74-ACF2-FB5B9972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970AB-B72B-4685-B4C2-8AFC7634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67C04-8242-41C4-8A25-039A49FD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45</a:t>
            </a:fld>
            <a:r>
              <a:rPr lang="en-US" dirty="0"/>
              <a:t> of ##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66E6505-EC0E-42EC-BBD0-46BBB86273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64A056F-2821-472F-8DA9-11E9EAAE05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4C316E6-2D8E-4C68-A67B-BBBCCCB950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0759ED8-9942-44F2-9D9B-BCCEF98754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CA886F5-09E9-4460-89F9-F7CC386E44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26D0A07-8EF5-4D01-8404-F0D8612B27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8093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3A83E6-7D0B-421F-B1CA-12B70FDC60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90576-0040-425A-8B78-655600E8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FAE9B-A2FA-47C1-946D-F31D8FE4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46</a:t>
            </a:fld>
            <a:r>
              <a:rPr lang="en-US" dirty="0"/>
              <a:t> of 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8A44A3-CFA4-425B-95C0-49FAD5EAF2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9874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3A6D6B-7C70-418D-9D7E-E0645B1E4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B1CE2-88CE-47D0-8406-5DC2263C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2BDF6-5B04-45A4-A738-91F6BD4F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47</a:t>
            </a:fld>
            <a:r>
              <a:rPr lang="en-US" dirty="0"/>
              <a:t> of 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071AC8-88BB-467D-8BF9-E691676216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4128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F46E7B8-7ED4-47C4-BC32-F167BAD6B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F5461-0B24-4893-AF89-A263B6E4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7217-6FB0-4FF0-9B01-39BCB8A3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48</a:t>
            </a:fld>
            <a:r>
              <a:rPr lang="en-US" dirty="0"/>
              <a:t> of 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7159C99-70A5-4052-B5DD-5880D31E7C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3457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1E8EE6-A255-4438-A693-9CF5E7F34D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F1203-FE97-43C2-A892-79C50D9A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6E71-3D90-4F6E-87DA-D412BACC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49</a:t>
            </a:fld>
            <a:r>
              <a:rPr lang="en-US" dirty="0"/>
              <a:t> of ##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667211-9233-420A-91CD-DF9B5D97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117CBD-2C0A-4186-84D7-C08C6234D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3759D21-EDF4-499D-BD54-64EFF19BE5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849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A1C55291-0D0E-4503-B2A3-3F85B5B7AA6B}"/>
              </a:ext>
            </a:extLst>
          </p:cNvPr>
          <p:cNvSpPr/>
          <p:nvPr/>
        </p:nvSpPr>
        <p:spPr>
          <a:xfrm>
            <a:off x="4368800" y="1752600"/>
            <a:ext cx="7135813" cy="39593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81DC1C18-A7B8-4529-92A8-72851597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95" y="1841355"/>
            <a:ext cx="4596539" cy="1426798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199623-CE6B-42DF-B4A4-D9A855A1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layouts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26EB2-77A0-4F53-A57D-452DA7B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7EDF9-1AF2-42C3-9933-9796A3CB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5</a:t>
            </a:fld>
            <a:r>
              <a:rPr lang="en-US" dirty="0"/>
              <a:t> of ##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65D2D-0284-443C-B84C-2E08D23475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1" y="1752600"/>
            <a:ext cx="3561573" cy="3959352"/>
          </a:xfrm>
        </p:spPr>
        <p:txBody>
          <a:bodyPr/>
          <a:lstStyle/>
          <a:p>
            <a:pPr lvl="4"/>
            <a:r>
              <a:rPr lang="en-US" dirty="0"/>
              <a:t>This file contains 42 master </a:t>
            </a:r>
            <a:r>
              <a:rPr lang="en-US" spc="-10" dirty="0"/>
              <a:t>layouts for you to choose from</a:t>
            </a:r>
          </a:p>
          <a:p>
            <a:r>
              <a:rPr lang="en-US" dirty="0"/>
              <a:t>Most layouts lead with white, but some are available in different colors. Each layout should be able to easily switch from one to another.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F7BE73-6C4B-46D1-9745-7BD2E1DBBD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 visual to the right doesn’t include the Safety Information, References, or End layouts.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D2894D-0997-419C-BAA6-6A1A9A8C0D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lvl="4"/>
            <a:r>
              <a:rPr lang="en-US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7C4CF9-2B0B-47C0-8B77-CA233096530E}"/>
              </a:ext>
            </a:extLst>
          </p:cNvPr>
          <p:cNvSpPr/>
          <p:nvPr/>
        </p:nvSpPr>
        <p:spPr>
          <a:xfrm>
            <a:off x="6843742" y="2248294"/>
            <a:ext cx="704675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Title Layout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8C2668-7A1C-4D34-B95F-5840F3332A5C}"/>
              </a:ext>
            </a:extLst>
          </p:cNvPr>
          <p:cNvSpPr/>
          <p:nvPr/>
        </p:nvSpPr>
        <p:spPr>
          <a:xfrm>
            <a:off x="7567905" y="2240685"/>
            <a:ext cx="816902" cy="9224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Title with Image Layout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3BE160-2725-4064-9081-FA9CBBD55B3C}"/>
              </a:ext>
            </a:extLst>
          </p:cNvPr>
          <p:cNvSpPr/>
          <p:nvPr/>
        </p:nvSpPr>
        <p:spPr>
          <a:xfrm>
            <a:off x="8396221" y="2248294"/>
            <a:ext cx="704675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Title Only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5E56B4-F70C-4F99-94FA-7E6A6BB9DB4C}"/>
              </a:ext>
            </a:extLst>
          </p:cNvPr>
          <p:cNvSpPr/>
          <p:nvPr/>
        </p:nvSpPr>
        <p:spPr>
          <a:xfrm>
            <a:off x="9094965" y="2248294"/>
            <a:ext cx="854450" cy="7703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Title and Content Layout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755D51-B139-483E-B868-C9716931DCB5}"/>
              </a:ext>
            </a:extLst>
          </p:cNvPr>
          <p:cNvSpPr/>
          <p:nvPr/>
        </p:nvSpPr>
        <p:spPr>
          <a:xfrm>
            <a:off x="9949415" y="2248294"/>
            <a:ext cx="704675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Two Content Layout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A56676-7819-480F-B348-0914D985C451}"/>
              </a:ext>
            </a:extLst>
          </p:cNvPr>
          <p:cNvSpPr/>
          <p:nvPr/>
        </p:nvSpPr>
        <p:spPr>
          <a:xfrm>
            <a:off x="10686661" y="2248294"/>
            <a:ext cx="766480" cy="7703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Weighted Right Layout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AF340F-1657-48E2-96EA-3210271CACC7}"/>
              </a:ext>
            </a:extLst>
          </p:cNvPr>
          <p:cNvSpPr/>
          <p:nvPr/>
        </p:nvSpPr>
        <p:spPr>
          <a:xfrm>
            <a:off x="6843742" y="2758224"/>
            <a:ext cx="704675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Weighted Left Layout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49B15A-9FCF-4EED-B84F-364CC9DAAD5A}"/>
              </a:ext>
            </a:extLst>
          </p:cNvPr>
          <p:cNvSpPr/>
          <p:nvPr/>
        </p:nvSpPr>
        <p:spPr>
          <a:xfrm>
            <a:off x="7556492" y="2732005"/>
            <a:ext cx="839730" cy="12946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Two Content Callout Left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785DF5-E048-43D7-A250-1DBBBB7EC1C3}"/>
              </a:ext>
            </a:extLst>
          </p:cNvPr>
          <p:cNvSpPr/>
          <p:nvPr/>
        </p:nvSpPr>
        <p:spPr>
          <a:xfrm>
            <a:off x="8330122" y="2761375"/>
            <a:ext cx="836874" cy="7072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Two Content Callout Right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2D19B3-EDD0-4B69-95C7-A08B0F655919}"/>
              </a:ext>
            </a:extLst>
          </p:cNvPr>
          <p:cNvSpPr/>
          <p:nvPr/>
        </p:nvSpPr>
        <p:spPr>
          <a:xfrm>
            <a:off x="9169852" y="2758224"/>
            <a:ext cx="704675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Three Content Layout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E07C33-22DD-407B-95BF-759053DBBFED}"/>
              </a:ext>
            </a:extLst>
          </p:cNvPr>
          <p:cNvSpPr/>
          <p:nvPr/>
        </p:nvSpPr>
        <p:spPr>
          <a:xfrm>
            <a:off x="9897355" y="2758224"/>
            <a:ext cx="808795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Three Content Callout Left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2711EB-A139-4096-A8F4-3ECB71631803}"/>
              </a:ext>
            </a:extLst>
          </p:cNvPr>
          <p:cNvSpPr/>
          <p:nvPr/>
        </p:nvSpPr>
        <p:spPr>
          <a:xfrm>
            <a:off x="10713700" y="2758223"/>
            <a:ext cx="704675" cy="7072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Three Content Callout Right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700585-C537-472A-B5A8-21687A14173C}"/>
              </a:ext>
            </a:extLst>
          </p:cNvPr>
          <p:cNvSpPr/>
          <p:nvPr/>
        </p:nvSpPr>
        <p:spPr>
          <a:xfrm>
            <a:off x="6843742" y="3260545"/>
            <a:ext cx="704675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Four Content Layout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9BF060-28EA-491D-96DD-764A542216A9}"/>
              </a:ext>
            </a:extLst>
          </p:cNvPr>
          <p:cNvSpPr/>
          <p:nvPr/>
        </p:nvSpPr>
        <p:spPr>
          <a:xfrm>
            <a:off x="7624018" y="3260545"/>
            <a:ext cx="704675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Blank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990846-3561-463E-8E50-C331D3395B82}"/>
              </a:ext>
            </a:extLst>
          </p:cNvPr>
          <p:cNvSpPr/>
          <p:nvPr/>
        </p:nvSpPr>
        <p:spPr>
          <a:xfrm>
            <a:off x="8377210" y="3260545"/>
            <a:ext cx="742697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Section Divider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2F54A3-545F-4674-921F-8DCEC689DEC8}"/>
              </a:ext>
            </a:extLst>
          </p:cNvPr>
          <p:cNvSpPr/>
          <p:nvPr/>
        </p:nvSpPr>
        <p:spPr>
          <a:xfrm>
            <a:off x="9113737" y="3260545"/>
            <a:ext cx="816906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Sub-section Divider (Gray)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A58A5E-79E9-4854-974D-90CB56D3A1F9}"/>
              </a:ext>
            </a:extLst>
          </p:cNvPr>
          <p:cNvSpPr/>
          <p:nvPr/>
        </p:nvSpPr>
        <p:spPr>
          <a:xfrm>
            <a:off x="9897355" y="3260545"/>
            <a:ext cx="808795" cy="770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Sub-section Divider (Black)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0B1831-E41D-4733-87F9-3DF3C1DD9E80}"/>
              </a:ext>
            </a:extLst>
          </p:cNvPr>
          <p:cNvGrpSpPr/>
          <p:nvPr/>
        </p:nvGrpSpPr>
        <p:grpSpPr>
          <a:xfrm>
            <a:off x="6790970" y="3500036"/>
            <a:ext cx="4665510" cy="994105"/>
            <a:chOff x="6264282" y="3215047"/>
            <a:chExt cx="5192199" cy="110632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A9B13F2-1AFF-486B-881C-D02AD34E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5635" y="3215047"/>
              <a:ext cx="5115442" cy="102727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BC6EFB-F4FA-4B0C-9EF9-F0F4E0FA3891}"/>
                </a:ext>
              </a:extLst>
            </p:cNvPr>
            <p:cNvSpPr/>
            <p:nvPr/>
          </p:nvSpPr>
          <p:spPr>
            <a:xfrm>
              <a:off x="6323012" y="3673117"/>
              <a:ext cx="784226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Content Right Layout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0390C5C-86B5-43D1-8DCE-E76CE6EF276C}"/>
                </a:ext>
              </a:extLst>
            </p:cNvPr>
            <p:cNvSpPr/>
            <p:nvPr/>
          </p:nvSpPr>
          <p:spPr>
            <a:xfrm>
              <a:off x="7191374" y="3673117"/>
              <a:ext cx="784226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Comparison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7CF677-D499-4E14-979B-7EEF8269B1C3}"/>
                </a:ext>
              </a:extLst>
            </p:cNvPr>
            <p:cNvSpPr/>
            <p:nvPr/>
          </p:nvSpPr>
          <p:spPr>
            <a:xfrm>
              <a:off x="8029593" y="3673117"/>
              <a:ext cx="826540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Title Center Layout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121E0A-BC6B-41F2-B3E7-AB97FE40D258}"/>
                </a:ext>
              </a:extLst>
            </p:cNvPr>
            <p:cNvSpPr/>
            <p:nvPr/>
          </p:nvSpPr>
          <p:spPr>
            <a:xfrm>
              <a:off x="8911717" y="3673117"/>
              <a:ext cx="784226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50/50 Layout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12FD7B-CD98-4B78-AED2-731FC7E9CB0E}"/>
                </a:ext>
              </a:extLst>
            </p:cNvPr>
            <p:cNvSpPr/>
            <p:nvPr/>
          </p:nvSpPr>
          <p:spPr>
            <a:xfrm>
              <a:off x="9721347" y="3673117"/>
              <a:ext cx="900100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Two Content Panel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88ABC35-6405-453F-AA58-EEC7296E9D1A}"/>
                </a:ext>
              </a:extLst>
            </p:cNvPr>
            <p:cNvSpPr/>
            <p:nvPr/>
          </p:nvSpPr>
          <p:spPr>
            <a:xfrm>
              <a:off x="10596043" y="3673117"/>
              <a:ext cx="860438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Three Content Panel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B7ED14-3151-4FBA-A517-B1F47052A393}"/>
                </a:ext>
              </a:extLst>
            </p:cNvPr>
            <p:cNvSpPr/>
            <p:nvPr/>
          </p:nvSpPr>
          <p:spPr>
            <a:xfrm>
              <a:off x="6264282" y="4244648"/>
              <a:ext cx="901688" cy="6773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Quote with Image (Blue)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34D1E0-AFBD-47A2-9172-522E1ED92D86}"/>
                </a:ext>
              </a:extLst>
            </p:cNvPr>
            <p:cNvSpPr/>
            <p:nvPr/>
          </p:nvSpPr>
          <p:spPr>
            <a:xfrm>
              <a:off x="7191374" y="4235651"/>
              <a:ext cx="784226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Quote (Blue)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812D36-0A21-412B-814C-A5538E0774CC}"/>
                </a:ext>
              </a:extLst>
            </p:cNvPr>
            <p:cNvSpPr/>
            <p:nvPr/>
          </p:nvSpPr>
          <p:spPr>
            <a:xfrm>
              <a:off x="7968779" y="4244648"/>
              <a:ext cx="948169" cy="6773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Quote with Image (Gray)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75D2A0B-E830-4653-B025-923531AE47F2}"/>
                </a:ext>
              </a:extLst>
            </p:cNvPr>
            <p:cNvSpPr/>
            <p:nvPr/>
          </p:nvSpPr>
          <p:spPr>
            <a:xfrm>
              <a:off x="8911717" y="4235651"/>
              <a:ext cx="784226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Quote (Gray)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5FC3B03-4FF7-4B24-9710-E52E4899CFEF}"/>
                </a:ext>
              </a:extLst>
            </p:cNvPr>
            <p:cNvSpPr/>
            <p:nvPr/>
          </p:nvSpPr>
          <p:spPr>
            <a:xfrm>
              <a:off x="9721347" y="4235651"/>
              <a:ext cx="900100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Quote with Image (Black)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AE193DE-123D-4EB6-9E9B-0FD34DD4E556}"/>
                </a:ext>
              </a:extLst>
            </p:cNvPr>
            <p:cNvSpPr/>
            <p:nvPr/>
          </p:nvSpPr>
          <p:spPr>
            <a:xfrm>
              <a:off x="10596043" y="4235651"/>
              <a:ext cx="860438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Quote (Black)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C99F6D-8A6A-4465-A435-194FAAF2140B}"/>
              </a:ext>
            </a:extLst>
          </p:cNvPr>
          <p:cNvGrpSpPr/>
          <p:nvPr/>
        </p:nvGrpSpPr>
        <p:grpSpPr>
          <a:xfrm>
            <a:off x="6770272" y="4668191"/>
            <a:ext cx="4701640" cy="1002700"/>
            <a:chOff x="6244497" y="4344029"/>
            <a:chExt cx="5232407" cy="11158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62CEDA-44E0-4561-83C3-278135854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5635" y="4344029"/>
              <a:ext cx="5115442" cy="103017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DCA2775-BC8C-4AA6-A27B-A62B12E35A99}"/>
                </a:ext>
              </a:extLst>
            </p:cNvPr>
            <p:cNvSpPr/>
            <p:nvPr/>
          </p:nvSpPr>
          <p:spPr>
            <a:xfrm>
              <a:off x="6244497" y="4808428"/>
              <a:ext cx="941256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Content and Image (Right)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E9DB187-824C-481A-8BFF-84A80A92FB0A}"/>
                </a:ext>
              </a:extLst>
            </p:cNvPr>
            <p:cNvSpPr/>
            <p:nvPr/>
          </p:nvSpPr>
          <p:spPr>
            <a:xfrm>
              <a:off x="7134154" y="4772063"/>
              <a:ext cx="898665" cy="12209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Content and Image (Left)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EB5B6B4-1A0B-4902-8A9B-80D2288461C4}"/>
                </a:ext>
              </a:extLst>
            </p:cNvPr>
            <p:cNvSpPr/>
            <p:nvPr/>
          </p:nvSpPr>
          <p:spPr>
            <a:xfrm>
              <a:off x="7942479" y="4825850"/>
              <a:ext cx="1000769" cy="5088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Horizontal Image Split Layout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2B0E37B-9EF4-49E5-A091-5BFE4BF7C413}"/>
                </a:ext>
              </a:extLst>
            </p:cNvPr>
            <p:cNvSpPr/>
            <p:nvPr/>
          </p:nvSpPr>
          <p:spPr>
            <a:xfrm>
              <a:off x="8828376" y="4808428"/>
              <a:ext cx="950908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Vertical Image Split Layout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2C9962-0DBB-485D-8E71-B9BC8C889252}"/>
                </a:ext>
              </a:extLst>
            </p:cNvPr>
            <p:cNvSpPr/>
            <p:nvPr/>
          </p:nvSpPr>
          <p:spPr>
            <a:xfrm>
              <a:off x="9640417" y="4808428"/>
              <a:ext cx="1061960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Content and Image Grid (Small)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5B43E8-3620-43CF-A279-FBD74F4B7883}"/>
                </a:ext>
              </a:extLst>
            </p:cNvPr>
            <p:cNvSpPr/>
            <p:nvPr/>
          </p:nvSpPr>
          <p:spPr>
            <a:xfrm>
              <a:off x="10575621" y="4808428"/>
              <a:ext cx="901283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Content and Image Grid (Large)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8709C1-EBDD-46C7-922B-A64741ACD5FF}"/>
                </a:ext>
              </a:extLst>
            </p:cNvPr>
            <p:cNvSpPr/>
            <p:nvPr/>
          </p:nvSpPr>
          <p:spPr>
            <a:xfrm>
              <a:off x="6244498" y="5374199"/>
              <a:ext cx="941256" cy="857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Statement with Image (Blue)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34FF14-346B-4105-BE05-5BBF7840EEFF}"/>
                </a:ext>
              </a:extLst>
            </p:cNvPr>
            <p:cNvSpPr/>
            <p:nvPr/>
          </p:nvSpPr>
          <p:spPr>
            <a:xfrm>
              <a:off x="7100533" y="5374200"/>
              <a:ext cx="965908" cy="8572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Statement with Image (Gray)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502FE3-E57F-493D-84B7-2BF353AB152E}"/>
                </a:ext>
              </a:extLst>
            </p:cNvPr>
            <p:cNvSpPr/>
            <p:nvPr/>
          </p:nvSpPr>
          <p:spPr>
            <a:xfrm>
              <a:off x="7942479" y="5374200"/>
              <a:ext cx="1000769" cy="8572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Statement with Image (Black)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F290E4-DF1D-4C40-B93F-5505F2D65144}"/>
              </a:ext>
            </a:extLst>
          </p:cNvPr>
          <p:cNvCxnSpPr/>
          <p:nvPr/>
        </p:nvCxnSpPr>
        <p:spPr>
          <a:xfrm>
            <a:off x="4542367" y="3393895"/>
            <a:ext cx="687600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7AB8EA-607A-41DF-8A25-FE032F233D5C}"/>
              </a:ext>
            </a:extLst>
          </p:cNvPr>
          <p:cNvCxnSpPr/>
          <p:nvPr/>
        </p:nvCxnSpPr>
        <p:spPr>
          <a:xfrm>
            <a:off x="4542367" y="4544928"/>
            <a:ext cx="6876008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16, chunk 2">
            <a:extLst>
              <a:ext uri="{FF2B5EF4-FFF2-40B4-BE49-F238E27FC236}">
                <a16:creationId xmlns:a16="http://schemas.microsoft.com/office/drawing/2014/main" id="{0A83A57C-B738-4269-B65E-8037C9B70F4E}"/>
              </a:ext>
            </a:extLst>
          </p:cNvPr>
          <p:cNvSpPr txBox="1"/>
          <p:nvPr/>
        </p:nvSpPr>
        <p:spPr>
          <a:xfrm>
            <a:off x="4541888" y="1858846"/>
            <a:ext cx="2001787" cy="82330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/>
            </a:lvl1pPr>
            <a:lvl2pPr marL="174625" indent="-1746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342900" indent="-1651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520700" indent="-114300">
              <a:lnSpc>
                <a:spcPct val="120000"/>
              </a:lnSpc>
              <a:spcBef>
                <a:spcPts val="400"/>
              </a:spcBef>
              <a:buFont typeface="Avenir Next LT Pro" panose="020B0504020202020204" pitchFamily="34" charset="0"/>
              <a:buChar char="–"/>
              <a:defRPr sz="1200"/>
            </a:lvl4pPr>
            <a:lvl5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4400">
                <a:solidFill>
                  <a:schemeClr val="accent1"/>
                </a:solidFill>
                <a:latin typeface="Avenir Next LT Pro Light" panose="020B0304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400" b="1"/>
            </a:lvl7pPr>
            <a:lvl8pPr marL="0" lvl="7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/>
            </a:lvl8pPr>
            <a:lvl9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/>
            </a:lvl9pPr>
          </a:lstStyle>
          <a:p>
            <a:pPr lvl="6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</a:rPr>
              <a:t>Standard Layouts</a:t>
            </a:r>
          </a:p>
          <a:p>
            <a:pPr lvl="7">
              <a:buNone/>
            </a:pPr>
            <a:r>
              <a:rPr lang="en-US" sz="1000" dirty="0">
                <a:solidFill>
                  <a:srgbClr val="000000"/>
                </a:solidFill>
              </a:rPr>
              <a:t>What you would expect to see 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in a template. They are primarily text-forward layouts and don’t have too much fluff. </a:t>
            </a:r>
          </a:p>
        </p:txBody>
      </p:sp>
      <p:sp>
        <p:nvSpPr>
          <p:cNvPr id="128" name="Content Placeholder 16, chunk 4">
            <a:extLst>
              <a:ext uri="{FF2B5EF4-FFF2-40B4-BE49-F238E27FC236}">
                <a16:creationId xmlns:a16="http://schemas.microsoft.com/office/drawing/2014/main" id="{5A55AF61-109D-479F-9920-19404580FBB4}"/>
              </a:ext>
            </a:extLst>
          </p:cNvPr>
          <p:cNvSpPr txBox="1"/>
          <p:nvPr/>
        </p:nvSpPr>
        <p:spPr>
          <a:xfrm>
            <a:off x="4540813" y="3481649"/>
            <a:ext cx="2002862" cy="82330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/>
            </a:lvl1pPr>
            <a:lvl2pPr marL="174625" indent="-1746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342900" indent="-1651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520700" indent="-114300">
              <a:lnSpc>
                <a:spcPct val="120000"/>
              </a:lnSpc>
              <a:spcBef>
                <a:spcPts val="400"/>
              </a:spcBef>
              <a:buFont typeface="Avenir Next LT Pro" panose="020B0504020202020204" pitchFamily="34" charset="0"/>
              <a:buChar char="–"/>
              <a:defRPr sz="1200"/>
            </a:lvl4pPr>
            <a:lvl5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4400">
                <a:solidFill>
                  <a:schemeClr val="accent1"/>
                </a:solidFill>
                <a:latin typeface="Avenir Next LT Pro Light" panose="020B0304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400" b="1"/>
            </a:lvl7pPr>
            <a:lvl8pPr marL="0" lvl="7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/>
            </a:lvl8pPr>
            <a:lvl9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/>
            </a:lvl9pPr>
          </a:lstStyle>
          <a:p>
            <a:pPr lvl="6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</a:rPr>
              <a:t>Emphasis Layouts</a:t>
            </a:r>
          </a:p>
          <a:p>
            <a:pPr lvl="7">
              <a:buNone/>
            </a:pPr>
            <a:r>
              <a:rPr lang="en-US" sz="1000" dirty="0">
                <a:solidFill>
                  <a:srgbClr val="000000"/>
                </a:solidFill>
              </a:rPr>
              <a:t>Serve as foundations for specific use cases. They are more dynamic in form and include extra color.</a:t>
            </a:r>
            <a:br>
              <a:rPr lang="en-US" sz="1000" dirty="0">
                <a:solidFill>
                  <a:srgbClr val="000000"/>
                </a:solidFill>
              </a:rPr>
            </a:b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0" name="Content Placeholder 16, chunk 6">
            <a:extLst>
              <a:ext uri="{FF2B5EF4-FFF2-40B4-BE49-F238E27FC236}">
                <a16:creationId xmlns:a16="http://schemas.microsoft.com/office/drawing/2014/main" id="{7190B850-5672-4FA3-B389-4F424C6A2DCC}"/>
              </a:ext>
            </a:extLst>
          </p:cNvPr>
          <p:cNvSpPr txBox="1"/>
          <p:nvPr/>
        </p:nvSpPr>
        <p:spPr>
          <a:xfrm>
            <a:off x="4540813" y="4655063"/>
            <a:ext cx="2032000" cy="65402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600"/>
            </a:lvl1pPr>
            <a:lvl2pPr marL="174625" indent="-1746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342900" indent="-1651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3pPr>
            <a:lvl4pPr marL="520700" indent="-114300">
              <a:lnSpc>
                <a:spcPct val="120000"/>
              </a:lnSpc>
              <a:spcBef>
                <a:spcPts val="400"/>
              </a:spcBef>
              <a:buFont typeface="Avenir Next LT Pro" panose="020B0504020202020204" pitchFamily="34" charset="0"/>
              <a:buChar char="–"/>
              <a:defRPr sz="1200"/>
            </a:lvl4pPr>
            <a:lvl5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4400">
                <a:solidFill>
                  <a:schemeClr val="accent1"/>
                </a:solidFill>
                <a:latin typeface="Avenir Next LT Pro Light" panose="020B0304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1400" b="1"/>
            </a:lvl7pPr>
            <a:lvl8pPr marL="0" lvl="7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/>
            </a:lvl8pPr>
            <a:lvl9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/>
            </a:lvl9pPr>
          </a:lstStyle>
          <a:p>
            <a:pPr lvl="6"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</a:rPr>
              <a:t>Image Layouts</a:t>
            </a:r>
          </a:p>
          <a:p>
            <a:pPr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000" dirty="0">
                <a:solidFill>
                  <a:srgbClr val="000000"/>
                </a:solidFill>
              </a:rPr>
              <a:t>This section has a variety of image placeholders, gridded uniquely to help serve diverse image needs. </a:t>
            </a:r>
            <a:endParaRPr lang="en-US" sz="1000" dirty="0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8A0A49A7-CF99-4384-9562-61F7AF3F7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382" y="1847529"/>
            <a:ext cx="700087" cy="394075"/>
          </a:xfrm>
          <a:prstGeom prst="rect">
            <a:avLst/>
          </a:prstGeom>
          <a:ln w="635">
            <a:noFill/>
          </a:ln>
        </p:spPr>
      </p:pic>
    </p:spTree>
    <p:extLst>
      <p:ext uri="{BB962C8B-B14F-4D97-AF65-F5344CB8AC3E}">
        <p14:creationId xmlns:p14="http://schemas.microsoft.com/office/powerpoint/2010/main" val="330549379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7F1705F-532E-4270-91E6-C2367C78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5F3C6-F5AD-4782-A947-69A8F79572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7E13-CAC5-4419-B66D-295777ED69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50</a:t>
            </a:fld>
            <a:r>
              <a:rPr lang="en-US" dirty="0"/>
              <a:t> of ##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E45158-B500-4BB9-AF4F-3C41B94DB2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ED2137-DA95-4D66-BEB0-A1B0AB2B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E3AA6-0F4B-4F9B-B21E-E2575A7D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B90F2-9BE8-42AC-A58B-DEAF5B6A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51</a:t>
            </a:fld>
            <a:r>
              <a:rPr lang="en-US" dirty="0"/>
              <a:t> of ##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59D822-E0DA-4570-9A6A-7CDAAB901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6D287-FC5F-20BB-0174-DBFF696B4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2"/>
                </a:solidFill>
                <a:latin typeface="Avenir Next LT Pro" panose="020B0504020202020204" pitchFamily="34" charset="0"/>
              </a:rPr>
              <a:t>intuitive.com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4543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C8128-EC70-13FA-A6D8-D296D60BDC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intuitive.com</a:t>
            </a:r>
          </a:p>
        </p:txBody>
      </p:sp>
    </p:spTree>
    <p:extLst>
      <p:ext uri="{BB962C8B-B14F-4D97-AF65-F5344CB8AC3E}">
        <p14:creationId xmlns:p14="http://schemas.microsoft.com/office/powerpoint/2010/main" val="41102574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BE3C-F87F-4D84-BB1C-992EC8D9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check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FDC48-2FCD-4385-AC11-59F9E7A3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A117D-512C-4525-AA7D-4E2464D2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6</a:t>
            </a:fld>
            <a:r>
              <a:rPr lang="en-US" dirty="0"/>
              <a:t> of ##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AFD3E-CA98-44FA-B674-6CA2A706D3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752600"/>
            <a:ext cx="7785101" cy="3959352"/>
          </a:xfrm>
        </p:spPr>
        <p:txBody>
          <a:bodyPr/>
          <a:lstStyle/>
          <a:p>
            <a:pPr lvl="6"/>
            <a:r>
              <a:rPr lang="en-US" dirty="0"/>
              <a:t>Do these match?</a:t>
            </a:r>
            <a:endParaRPr lang="en-US" dirty="0">
              <a:solidFill>
                <a:schemeClr val="accent1"/>
              </a:solidFill>
            </a:endParaRPr>
          </a:p>
          <a:p>
            <a:pPr lvl="6"/>
            <a:r>
              <a:rPr lang="en-US" sz="2800" b="0" dirty="0">
                <a:solidFill>
                  <a:schemeClr val="accent1"/>
                </a:solidFill>
              </a:rPr>
              <a:t>This is Avenir Pro</a:t>
            </a:r>
          </a:p>
          <a:p>
            <a:pPr lvl="6"/>
            <a:endParaRPr lang="en-US" sz="2800" b="0" dirty="0">
              <a:solidFill>
                <a:schemeClr val="accent1"/>
              </a:solidFill>
            </a:endParaRPr>
          </a:p>
          <a:p>
            <a:pPr lvl="6"/>
            <a:r>
              <a:rPr lang="en-US" sz="2800" b="0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This is Avenir Pro Light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2E9123-F5BB-46BE-AA17-25D505FB7A8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Every machine should be equipped with </a:t>
            </a:r>
            <a:br>
              <a:rPr lang="en-US" dirty="0"/>
            </a:br>
            <a:r>
              <a:rPr lang="en-US" dirty="0"/>
              <a:t>Avenir Next LT Pro as a standard system font. </a:t>
            </a:r>
            <a:br>
              <a:rPr lang="en-US" dirty="0"/>
            </a:br>
            <a:r>
              <a:rPr lang="en-US" dirty="0"/>
              <a:t>Double check the graphic on the left to ensure </a:t>
            </a:r>
            <a:br>
              <a:rPr lang="en-US" dirty="0"/>
            </a:br>
            <a:r>
              <a:rPr lang="en-US" dirty="0"/>
              <a:t>you’re seeing your designs properly. </a:t>
            </a:r>
          </a:p>
          <a:p>
            <a:r>
              <a:rPr lang="en-US" dirty="0"/>
              <a:t>If they don’t match perfectly, please contact </a:t>
            </a:r>
            <a:br>
              <a:rPr lang="en-US" dirty="0"/>
            </a:br>
            <a:r>
              <a:rPr lang="en-US" dirty="0">
                <a:hlinkClick r:id="rId3"/>
              </a:rPr>
              <a:t>ISI-TemplatesHelp@intusurg.com </a:t>
            </a:r>
            <a:r>
              <a:rPr lang="en-US" dirty="0"/>
              <a:t>for further instruction.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D5EBA7-D574-4365-80DC-64B768CF6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0" t="20732" r="30870" b="65203"/>
          <a:stretch/>
        </p:blipFill>
        <p:spPr>
          <a:xfrm>
            <a:off x="681036" y="2537461"/>
            <a:ext cx="2720977" cy="291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72D897-B782-4CF0-A1AA-C555AE38D0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1" t="67236" r="9934" b="14714"/>
          <a:stretch/>
        </p:blipFill>
        <p:spPr>
          <a:xfrm>
            <a:off x="681036" y="3628602"/>
            <a:ext cx="3608389" cy="3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594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2436-D630-4686-AD32-BFAB0DB2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typography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01CFD-BC92-4531-A9CA-8E452F56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C090-B6C2-48DD-86A6-7B6A541A19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r>
              <a:rPr lang="en-US" dirty="0"/>
              <a:t>Most text and content placeholders </a:t>
            </a:r>
            <a:br>
              <a:rPr lang="en-US" dirty="0"/>
            </a:br>
            <a:r>
              <a:rPr lang="en-US" dirty="0"/>
              <a:t>have 5 levels of text styles.</a:t>
            </a:r>
          </a:p>
          <a:p>
            <a:r>
              <a:rPr lang="en-US" dirty="0"/>
              <a:t>Use Home › Paragraph › “Increase/Decrease List Level” to navigate through the pre-formatted type styles. You can also achieve this by highlighting your text and clicking “Tab” or “</a:t>
            </a:r>
            <a:r>
              <a:rPr lang="en-US" dirty="0" err="1"/>
              <a:t>Shift+Tab</a:t>
            </a:r>
            <a:r>
              <a:rPr lang="en-US" dirty="0"/>
              <a:t>” to navigate styles.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Tip:</a:t>
            </a:r>
            <a:r>
              <a:rPr lang="en-US" dirty="0"/>
              <a:t> Use the same tabbing system to navigate through multiple footnote sizes. The default size is 9pt, but there are 10 and 8pt variations available for use.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D1C8DF-A25C-4CE6-BD03-1BF096AB90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" y="5476875"/>
            <a:ext cx="10817225" cy="573088"/>
          </a:xfrm>
        </p:spPr>
        <p:txBody>
          <a:bodyPr/>
          <a:lstStyle/>
          <a:p>
            <a:r>
              <a:rPr lang="en-US" dirty="0"/>
              <a:t>Footnote default is 9pt</a:t>
            </a:r>
          </a:p>
          <a:p>
            <a:pPr lvl="1"/>
            <a:r>
              <a:rPr lang="en-US" dirty="0"/>
              <a:t>Tab once for 10pt footnote</a:t>
            </a:r>
          </a:p>
          <a:p>
            <a:pPr lvl="2"/>
            <a:r>
              <a:rPr lang="en-US" dirty="0"/>
              <a:t>Tab twice for 8pt footnote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10299" y="1752600"/>
            <a:ext cx="5309015" cy="3232150"/>
            <a:chOff x="6192838" y="1264477"/>
            <a:chExt cx="5200586" cy="31661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2838" y="1264477"/>
              <a:ext cx="5200586" cy="316613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59650" y="2114550"/>
              <a:ext cx="264584" cy="2667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59650" y="3555999"/>
              <a:ext cx="2612390" cy="61976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cxnSp>
          <p:nvCxnSpPr>
            <p:cNvPr id="33" name="Straight Connector 32"/>
            <p:cNvCxnSpPr/>
            <p:nvPr/>
          </p:nvCxnSpPr>
          <p:spPr>
            <a:xfrm>
              <a:off x="7491942" y="2381250"/>
              <a:ext cx="0" cy="1162050"/>
            </a:xfrm>
            <a:prstGeom prst="line">
              <a:avLst/>
            </a:prstGeom>
            <a:ln w="25400">
              <a:solidFill>
                <a:schemeClr val="accent1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D681A78-A207-4D90-B2CA-2F6704271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073284" y="2114549"/>
              <a:ext cx="264584" cy="2667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3F4FBE-6A69-4EB0-B1A7-255AFC18E9F1}"/>
              </a:ext>
            </a:extLst>
          </p:cNvPr>
          <p:cNvCxnSpPr>
            <a:cxnSpLocks/>
          </p:cNvCxnSpPr>
          <p:nvPr/>
        </p:nvCxnSpPr>
        <p:spPr>
          <a:xfrm>
            <a:off x="728133" y="5148368"/>
            <a:ext cx="4980517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4093B6-D3D4-47BC-9E4D-1483CB28EDF6}"/>
              </a:ext>
            </a:extLst>
          </p:cNvPr>
          <p:cNvCxnSpPr>
            <a:cxnSpLocks/>
          </p:cNvCxnSpPr>
          <p:nvPr/>
        </p:nvCxnSpPr>
        <p:spPr>
          <a:xfrm flipV="1">
            <a:off x="728133" y="5148369"/>
            <a:ext cx="0" cy="328506"/>
          </a:xfrm>
          <a:prstGeom prst="line">
            <a:avLst/>
          </a:prstGeom>
          <a:solidFill>
            <a:schemeClr val="bg1"/>
          </a:solidFill>
          <a:ln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12B2-08D5-4027-A73D-0F7E7F5E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7</a:t>
            </a:fld>
            <a:r>
              <a:rPr lang="en-US" dirty="0"/>
              <a:t> of ##</a:t>
            </a:r>
          </a:p>
        </p:txBody>
      </p:sp>
    </p:spTree>
    <p:extLst>
      <p:ext uri="{BB962C8B-B14F-4D97-AF65-F5344CB8AC3E}">
        <p14:creationId xmlns:p14="http://schemas.microsoft.com/office/powerpoint/2010/main" val="18346188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BE3C-F87F-4D84-BB1C-992EC8D9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Templated typography 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FDC48-2FCD-4385-AC11-59F9E7A3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A117D-512C-4525-AA7D-4E2464D2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0A5C-E150-4746-9993-6EB089447321}" type="slidenum">
              <a:rPr lang="en-US" smtClean="0"/>
              <a:pPr/>
              <a:t>8</a:t>
            </a:fld>
            <a:r>
              <a:rPr lang="en-US" dirty="0"/>
              <a:t> of ##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AFD3E-CA98-44FA-B674-6CA2A706D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01: Body text</a:t>
            </a:r>
          </a:p>
          <a:p>
            <a:pPr lvl="1"/>
            <a:r>
              <a:rPr lang="en-US" dirty="0"/>
              <a:t>02: First level bullet</a:t>
            </a:r>
          </a:p>
          <a:p>
            <a:pPr lvl="2"/>
            <a:r>
              <a:rPr lang="en-US" dirty="0"/>
              <a:t>03: Second level bullet</a:t>
            </a:r>
          </a:p>
          <a:p>
            <a:pPr lvl="3"/>
            <a:r>
              <a:rPr lang="en-US" dirty="0"/>
              <a:t>04: Third level bullet</a:t>
            </a:r>
          </a:p>
          <a:p>
            <a:pPr lvl="4"/>
            <a:r>
              <a:rPr lang="en-US" dirty="0"/>
              <a:t>05: Headers</a:t>
            </a:r>
          </a:p>
          <a:p>
            <a:pPr lvl="5"/>
            <a:r>
              <a:rPr lang="en-US" spc="-100" dirty="0"/>
              <a:t>06: Stat style</a:t>
            </a:r>
          </a:p>
          <a:p>
            <a:pPr lvl="6"/>
            <a:r>
              <a:rPr lang="en-US" dirty="0"/>
              <a:t>07: Sub-headers</a:t>
            </a:r>
          </a:p>
          <a:p>
            <a:pPr lvl="7"/>
            <a:r>
              <a:rPr lang="en-US" dirty="0"/>
              <a:t>08: Small body text</a:t>
            </a:r>
          </a:p>
          <a:p>
            <a:pPr lvl="8"/>
            <a:r>
              <a:rPr lang="en-US" dirty="0"/>
              <a:t>09: Large body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2E9123-F5BB-46BE-AA17-25D505FB7A8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Practice tabbing below. Cycle through styles using “Tab” and “</a:t>
            </a:r>
            <a:r>
              <a:rPr lang="en-US" dirty="0" err="1"/>
              <a:t>Shift+Tab</a:t>
            </a:r>
            <a:r>
              <a:rPr lang="en-US" dirty="0"/>
              <a:t>” to move up and down the style list.</a:t>
            </a:r>
          </a:p>
          <a:p>
            <a:r>
              <a:rPr lang="en-US" dirty="0"/>
              <a:t>02: Highlight this line and press “Tab” key once</a:t>
            </a:r>
          </a:p>
          <a:p>
            <a:r>
              <a:rPr lang="en-US" dirty="0"/>
              <a:t>03: Highlight this line and press “Tab” key twice</a:t>
            </a:r>
          </a:p>
          <a:p>
            <a:r>
              <a:rPr lang="en-US" dirty="0"/>
              <a:t>04: Highlight this line and press “Tab” key three times</a:t>
            </a:r>
          </a:p>
          <a:p>
            <a:r>
              <a:rPr lang="en-US" dirty="0"/>
              <a:t>05: Highlight this line and press “Tab” key four times</a:t>
            </a:r>
          </a:p>
          <a:p>
            <a:r>
              <a:rPr lang="en-US" dirty="0"/>
              <a:t>06: Highlight this line and press “Tab” key five times</a:t>
            </a:r>
          </a:p>
          <a:p>
            <a:r>
              <a:rPr lang="en-US" dirty="0"/>
              <a:t>07: Highlight this line and press “Tab” key six times</a:t>
            </a:r>
          </a:p>
          <a:p>
            <a:r>
              <a:rPr lang="en-US" dirty="0"/>
              <a:t>08: Highlight this line and press “Tab” key seven times</a:t>
            </a:r>
          </a:p>
          <a:p>
            <a:r>
              <a:rPr lang="en-US" dirty="0"/>
              <a:t>09: Highlight this line and press “Tab” key eight times</a:t>
            </a:r>
          </a:p>
        </p:txBody>
      </p:sp>
    </p:spTree>
    <p:extLst>
      <p:ext uri="{BB962C8B-B14F-4D97-AF65-F5344CB8AC3E}">
        <p14:creationId xmlns:p14="http://schemas.microsoft.com/office/powerpoint/2010/main" val="5443711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pasting slides from another deck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95D915D-37C2-46D4-A4F6-31309715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Intuitive internal use only—may not be shared or distributed.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FF4A-92DB-4C5D-B50A-9BB6D56720F2}" type="slidenum">
              <a:rPr lang="en-US" smtClean="0"/>
              <a:pPr/>
              <a:t>9</a:t>
            </a:fld>
            <a:r>
              <a:rPr lang="en-US" dirty="0"/>
              <a:t> of ##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pasting slides from another deck, an option will appear below the pasted slide. Make sure to select the first paste option </a:t>
            </a:r>
            <a:r>
              <a:rPr lang="en-US" b="1" dirty="0"/>
              <a:t>“Use Destination Theme”. </a:t>
            </a:r>
          </a:p>
          <a:p>
            <a:pPr marL="1314450"/>
            <a:r>
              <a:rPr lang="en-US" dirty="0"/>
              <a:t>This will limit rogue layouts </a:t>
            </a:r>
            <a:br>
              <a:rPr lang="en-US" dirty="0"/>
            </a:br>
            <a:r>
              <a:rPr lang="en-US" dirty="0"/>
              <a:t>appearing in the template and </a:t>
            </a:r>
            <a:br>
              <a:rPr lang="en-US" dirty="0"/>
            </a:br>
            <a:r>
              <a:rPr lang="en-US" dirty="0"/>
              <a:t>keep your deck consistent.</a:t>
            </a:r>
          </a:p>
          <a:p>
            <a:endParaRPr lang="en-US" dirty="0"/>
          </a:p>
          <a:p>
            <a:r>
              <a:rPr lang="en-US" dirty="0"/>
              <a:t>At the end of the layout options, notice this slide.</a:t>
            </a:r>
          </a:p>
          <a:p>
            <a:pPr marL="1314450"/>
            <a:r>
              <a:rPr lang="en-US" dirty="0"/>
              <a:t>Any layouts following this slide are rogue and should be changed to one </a:t>
            </a:r>
            <a:br>
              <a:rPr lang="en-US" dirty="0"/>
            </a:br>
            <a:r>
              <a:rPr lang="en-US" dirty="0"/>
              <a:t>of the approved template slides.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99C5D70F-7F49-4E15-A318-2A08C544524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871012" y="1752600"/>
            <a:ext cx="3972888" cy="3959225"/>
          </a:xfr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C9184B7-E2EC-4D51-A0E1-924A16327F5D}"/>
              </a:ext>
            </a:extLst>
          </p:cNvPr>
          <p:cNvGrpSpPr/>
          <p:nvPr/>
        </p:nvGrpSpPr>
        <p:grpSpPr>
          <a:xfrm>
            <a:off x="685800" y="2574466"/>
            <a:ext cx="1124684" cy="881561"/>
            <a:chOff x="980255" y="-881561"/>
            <a:chExt cx="1124684" cy="8815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80255" y="-881561"/>
              <a:ext cx="1124684" cy="88156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992300" y="-356891"/>
              <a:ext cx="354478" cy="35689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808EED-21B8-497E-BAE7-3869F92C1448}"/>
              </a:ext>
            </a:extLst>
          </p:cNvPr>
          <p:cNvSpPr/>
          <p:nvPr/>
        </p:nvSpPr>
        <p:spPr>
          <a:xfrm>
            <a:off x="6873875" y="1752600"/>
            <a:ext cx="3972888" cy="3959225"/>
          </a:xfrm>
          <a:prstGeom prst="rect">
            <a:avLst/>
          </a:prstGeom>
          <a:solidFill>
            <a:schemeClr val="tx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Content Placeholder 28">
            <a:extLst>
              <a:ext uri="{FF2B5EF4-FFF2-40B4-BE49-F238E27FC236}">
                <a16:creationId xmlns:a16="http://schemas.microsoft.com/office/drawing/2014/main" id="{6D05FDB3-31EE-40EA-BA09-201AA3ED2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22" t="85074" r="72510" b="2256"/>
          <a:stretch/>
        </p:blipFill>
        <p:spPr>
          <a:xfrm>
            <a:off x="7446963" y="5117305"/>
            <a:ext cx="519202" cy="50165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3DEBF8-6FDE-4D32-96D5-20BE8FD5F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45" y="4349750"/>
            <a:ext cx="1112639" cy="6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757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24 Intuitive Presentation Template">
  <a:themeElements>
    <a:clrScheme name="Intuitive">
      <a:dk1>
        <a:srgbClr val="000000"/>
      </a:dk1>
      <a:lt1>
        <a:srgbClr val="FFFFFF"/>
      </a:lt1>
      <a:dk2>
        <a:srgbClr val="4B4D52"/>
      </a:dk2>
      <a:lt2>
        <a:srgbClr val="EDEEF1"/>
      </a:lt2>
      <a:accent1>
        <a:srgbClr val="1C23BA"/>
      </a:accent1>
      <a:accent2>
        <a:srgbClr val="6188FF"/>
      </a:accent2>
      <a:accent3>
        <a:srgbClr val="ABACB3"/>
      </a:accent3>
      <a:accent4>
        <a:srgbClr val="0AC1C4"/>
      </a:accent4>
      <a:accent5>
        <a:srgbClr val="9429FF"/>
      </a:accent5>
      <a:accent6>
        <a:srgbClr val="DE2C85"/>
      </a:accent6>
      <a:hlink>
        <a:srgbClr val="1C23BA"/>
      </a:hlink>
      <a:folHlink>
        <a:srgbClr val="1C23BA"/>
      </a:folHlink>
    </a:clrScheme>
    <a:fontScheme name="Intuitive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/>
        </a:defPPr>
      </a:lstStyle>
    </a:txDef>
  </a:objectDefaults>
  <a:extraClrSchemeLst/>
  <a:custClrLst>
    <a:custClr name="Blue 70">
      <a:srgbClr val="1C23BA"/>
    </a:custClr>
    <a:custClr name="Teal 70">
      <a:srgbClr val="047678"/>
    </a:custClr>
    <a:custClr name="Mint 70">
      <a:srgbClr val="077255"/>
    </a:custClr>
    <a:custClr name="Pink 70">
      <a:srgbClr val="890647"/>
    </a:custClr>
    <a:custClr name="Purple 70">
      <a:srgbClr val="5A00B3"/>
    </a:custClr>
    <a:custClr name="BLANK">
      <a:srgbClr val="FFFFFF"/>
    </a:custClr>
    <a:custClr name="Cyan 50">
      <a:srgbClr val="0080E3"/>
    </a:custClr>
    <a:custClr name="Green 50">
      <a:srgbClr val="1AAB2C"/>
    </a:custClr>
    <a:custClr name="Yellow 50">
      <a:srgbClr val="FFC131"/>
    </a:custClr>
    <a:custClr name="Red 50">
      <a:srgbClr val="DD1A20"/>
    </a:custClr>
    <a:custClr name="Blue 10">
      <a:srgbClr val="D6E1FF"/>
    </a:custClr>
    <a:custClr name="Teal 10">
      <a:srgbClr val="C5F6F7"/>
    </a:custClr>
    <a:custClr name="Mint 10">
      <a:srgbClr val="CAF6EA"/>
    </a:custClr>
    <a:custClr name="Pink 10">
      <a:srgbClr val="FCC2E1"/>
    </a:custClr>
    <a:custClr name="Purple 10">
      <a:srgbClr val="E4CCFF"/>
    </a:custClr>
    <a:custClr name="BLANK">
      <a:srgbClr val="FFFFFF"/>
    </a:custClr>
    <a:custClr name="Cyan 10">
      <a:srgbClr val="CEE8FB"/>
    </a:custClr>
    <a:custClr name="Green 10">
      <a:srgbClr val="CFFAD5"/>
    </a:custClr>
    <a:custClr name="Yellow 10">
      <a:srgbClr val="FFF4DB"/>
    </a:custClr>
    <a:custClr name="Red 10">
      <a:srgbClr val="FFC2C2"/>
    </a:custClr>
    <a:custClr name="Blue 30">
      <a:srgbClr val="8CABFF"/>
    </a:custClr>
    <a:custClr name="Teal 30">
      <a:srgbClr val="2FD2D4"/>
    </a:custClr>
    <a:custClr name="Mint 30">
      <a:srgbClr val="58D6B5"/>
    </a:custClr>
    <a:custClr name="Pink 30">
      <a:srgbClr val="F257A5"/>
    </a:custClr>
    <a:custClr name="Purple 30">
      <a:srgbClr val="B061FF"/>
    </a:custClr>
    <a:custClr name="BLANK">
      <a:srgbClr val="FFFFFF"/>
    </a:custClr>
    <a:custClr name="Cyan 30">
      <a:srgbClr val="6DBDFC"/>
    </a:custClr>
    <a:custClr name="Green 30">
      <a:srgbClr val="6FD97C"/>
    </a:custClr>
    <a:custClr name="Yellow 30">
      <a:srgbClr val="FFD980"/>
    </a:custClr>
    <a:custClr name="Red 30">
      <a:srgbClr val="FF595E"/>
    </a:custClr>
    <a:custClr name="Blue 50">
      <a:srgbClr val="3D4DFF"/>
    </a:custClr>
    <a:custClr name="Teal 50">
      <a:srgbClr val="0DB1B3"/>
    </a:custClr>
    <a:custClr name="Mint 50">
      <a:srgbClr val="11AC82"/>
    </a:custClr>
    <a:custClr name="Pink 50">
      <a:srgbClr val="CA0C6A"/>
    </a:custClr>
    <a:custClr name="Purple 50">
      <a:srgbClr val="840AFC"/>
    </a:custClr>
    <a:custClr name="BLANK">
      <a:srgbClr val="FFFFFF"/>
    </a:custClr>
    <a:custClr name="Cyan 60">
      <a:srgbClr val="006FC7"/>
    </a:custClr>
    <a:custClr name="Green 60">
      <a:srgbClr val="009914"/>
    </a:custClr>
    <a:custClr name="Yellow 60">
      <a:srgbClr val="EDA90E"/>
    </a:custClr>
    <a:custClr name="Red 60">
      <a:srgbClr val="C30006"/>
    </a:custClr>
    <a:custClr name="Blue 90">
      <a:srgbClr val="0E144C"/>
    </a:custClr>
    <a:custClr name="Teal 90">
      <a:srgbClr val="013233"/>
    </a:custClr>
    <a:custClr name="Mint 90">
      <a:srgbClr val="033125"/>
    </a:custClr>
    <a:custClr name="Pink 90">
      <a:srgbClr val="400221"/>
    </a:custClr>
    <a:custClr name="Purple 90">
      <a:srgbClr val="2B0057"/>
    </a:custClr>
    <a:custClr name="BLANK">
      <a:srgbClr val="FFFFFF"/>
    </a:custClr>
    <a:custClr name="Cyan 80">
      <a:srgbClr val="003D6E"/>
    </a:custClr>
    <a:custClr name="Green 80">
      <a:srgbClr val="00540B"/>
    </a:custClr>
    <a:custClr name="Yellow 80">
      <a:srgbClr val="855908"/>
    </a:custClr>
    <a:custClr name="Red 80">
      <a:srgbClr val="6D0004"/>
    </a:custClr>
  </a:custClrLst>
  <a:extLst>
    <a:ext uri="{05A4C25C-085E-4340-85A3-A5531E510DB2}">
      <thm15:themeFamily xmlns:thm15="http://schemas.microsoft.com/office/thememl/2012/main" name="2024 Intuitive PRESENTATION Template.pptx" id="{9E663DAE-641D-4A0F-BE6D-B72A42B1300A}" vid="{16F58D03-BC83-4E7B-800E-FD617FE4BEAF}"/>
    </a:ext>
  </a:extLst>
</a:theme>
</file>

<file path=ppt/theme/theme2.xml><?xml version="1.0" encoding="utf-8"?>
<a:theme xmlns:a="http://schemas.openxmlformats.org/drawingml/2006/main" name="Office Theme">
  <a:themeElements>
    <a:clrScheme name="Intuitive">
      <a:dk1>
        <a:srgbClr val="000000"/>
      </a:dk1>
      <a:lt1>
        <a:srgbClr val="FFFFFF"/>
      </a:lt1>
      <a:dk2>
        <a:srgbClr val="4B4D52"/>
      </a:dk2>
      <a:lt2>
        <a:srgbClr val="EDEEF1"/>
      </a:lt2>
      <a:accent1>
        <a:srgbClr val="1C23BA"/>
      </a:accent1>
      <a:accent2>
        <a:srgbClr val="6188FF"/>
      </a:accent2>
      <a:accent3>
        <a:srgbClr val="ABACB3"/>
      </a:accent3>
      <a:accent4>
        <a:srgbClr val="0AC1C4"/>
      </a:accent4>
      <a:accent5>
        <a:srgbClr val="9429FF"/>
      </a:accent5>
      <a:accent6>
        <a:srgbClr val="DE2C85"/>
      </a:accent6>
      <a:hlink>
        <a:srgbClr val="1C23BA"/>
      </a:hlink>
      <a:folHlink>
        <a:srgbClr val="1C23BA"/>
      </a:folHlink>
    </a:clrScheme>
    <a:fontScheme name="Intuitive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tuitive">
      <a:dk1>
        <a:srgbClr val="000000"/>
      </a:dk1>
      <a:lt1>
        <a:srgbClr val="FFFFFF"/>
      </a:lt1>
      <a:dk2>
        <a:srgbClr val="4B4D52"/>
      </a:dk2>
      <a:lt2>
        <a:srgbClr val="EDEEF1"/>
      </a:lt2>
      <a:accent1>
        <a:srgbClr val="1C23BA"/>
      </a:accent1>
      <a:accent2>
        <a:srgbClr val="6188FF"/>
      </a:accent2>
      <a:accent3>
        <a:srgbClr val="ABACB3"/>
      </a:accent3>
      <a:accent4>
        <a:srgbClr val="0AC1C4"/>
      </a:accent4>
      <a:accent5>
        <a:srgbClr val="9429FF"/>
      </a:accent5>
      <a:accent6>
        <a:srgbClr val="DE2C85"/>
      </a:accent6>
      <a:hlink>
        <a:srgbClr val="1C23BA"/>
      </a:hlink>
      <a:folHlink>
        <a:srgbClr val="1C23BA"/>
      </a:folHlink>
    </a:clrScheme>
    <a:fontScheme name="Intuitive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74428A797954481500B6C563EC30B" ma:contentTypeVersion="18" ma:contentTypeDescription="Create a new document." ma:contentTypeScope="" ma:versionID="11f29940b19378f3770f59f3d4be7cca">
  <xsd:schema xmlns:xsd="http://www.w3.org/2001/XMLSchema" xmlns:xs="http://www.w3.org/2001/XMLSchema" xmlns:p="http://schemas.microsoft.com/office/2006/metadata/properties" xmlns:ns2="7653e145-d2a0-4935-9db9-20ca0bf2e603" xmlns:ns3="a5bf85ab-5b89-45d5-812d-d881043611a5" targetNamespace="http://schemas.microsoft.com/office/2006/metadata/properties" ma:root="true" ma:fieldsID="d913c2bd2f16ad067d6fe89faa5233e4" ns2:_="" ns3:_="">
    <xsd:import namespace="7653e145-d2a0-4935-9db9-20ca0bf2e603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3e145-d2a0-4935-9db9-20ca0bf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f367377-cea2-4f59-9866-8491a8f07a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18993d-1d16-43cf-b63c-2f328976747f}" ma:internalName="TaxCatchAll" ma:showField="CatchAllData" ma:web="a5bf85ab-5b89-45d5-812d-d881043611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53e145-d2a0-4935-9db9-20ca0bf2e603">
      <Terms xmlns="http://schemas.microsoft.com/office/infopath/2007/PartnerControls"/>
    </lcf76f155ced4ddcb4097134ff3c332f>
    <TaxCatchAll xmlns="a5bf85ab-5b89-45d5-812d-d881043611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FF677F-61CC-485F-A51C-3229F5BE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53e145-d2a0-4935-9db9-20ca0bf2e603"/>
    <ds:schemaRef ds:uri="a5bf85ab-5b89-45d5-812d-d88104361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6E7242-2D7E-4D3C-AFA0-3A95D2F6A1C7}">
  <ds:schemaRefs>
    <ds:schemaRef ds:uri="http://purl.org/dc/dcmitype/"/>
    <ds:schemaRef ds:uri="http://www.w3.org/XML/1998/namespace"/>
    <ds:schemaRef ds:uri="http://schemas.openxmlformats.org/package/2006/metadata/core-properties"/>
    <ds:schemaRef ds:uri="7653e145-d2a0-4935-9db9-20ca0bf2e603"/>
    <ds:schemaRef ds:uri="http://purl.org/dc/terms/"/>
    <ds:schemaRef ds:uri="http://schemas.microsoft.com/office/2006/documentManagement/types"/>
    <ds:schemaRef ds:uri="a5bf85ab-5b89-45d5-812d-d881043611a5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E15C79D-7F3B-4FCB-9D53-B4F971F84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3471</Words>
  <Application>Microsoft Office PowerPoint</Application>
  <PresentationFormat>Widescreen</PresentationFormat>
  <Paragraphs>431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Avenir Next LT Pro</vt:lpstr>
      <vt:lpstr>Avenir Next LT Pro Light</vt:lpstr>
      <vt:lpstr>2024 Intuitive Presentation Template</vt:lpstr>
      <vt:lpstr>2024 Intuitive  presentation template</vt:lpstr>
      <vt:lpstr>Meet the new presentation toolkit  </vt:lpstr>
      <vt:lpstr>What you’ll find in this file</vt:lpstr>
      <vt:lpstr>Where you can find this file in the future</vt:lpstr>
      <vt:lpstr>Template layouts</vt:lpstr>
      <vt:lpstr>Font check</vt:lpstr>
      <vt:lpstr>Templated typography</vt:lpstr>
      <vt:lpstr>Templated typography exercise</vt:lpstr>
      <vt:lpstr>Copying and pasting slides from another deck</vt:lpstr>
      <vt:lpstr>Footer guidelines</vt:lpstr>
      <vt:lpstr>Editing the slide number</vt:lpstr>
      <vt:lpstr>Converting content  into the new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Intuitive  presentation template</dc:title>
  <dc:creator>Wallace Warren Beck</dc:creator>
  <cp:lastModifiedBy>Wallace Warren Beck</cp:lastModifiedBy>
  <cp:revision>1</cp:revision>
  <cp:lastPrinted>2023-12-08T17:10:41Z</cp:lastPrinted>
  <dcterms:created xsi:type="dcterms:W3CDTF">2024-03-08T20:46:06Z</dcterms:created>
  <dcterms:modified xsi:type="dcterms:W3CDTF">2024-03-08T20:46:27Z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0x01010098474428A797954481500B6C563EC30B</vt:lpwstr>
  </property>
  <property fmtid="{D5CDD505-2E9C-101B-9397-08002B2CF9AE}" pid="3" name="MediaServiceImageTags">
    <vt:lpwstr/>
  </property>
</Properties>
</file>