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74" r:id="rId3"/>
    <p:sldId id="281" r:id="rId4"/>
    <p:sldId id="275" r:id="rId5"/>
    <p:sldId id="284" r:id="rId6"/>
    <p:sldId id="282" r:id="rId7"/>
    <p:sldId id="285" r:id="rId8"/>
    <p:sldId id="290" r:id="rId9"/>
    <p:sldId id="289" r:id="rId10"/>
    <p:sldId id="288" r:id="rId11"/>
    <p:sldId id="287" r:id="rId12"/>
    <p:sldId id="291" r:id="rId13"/>
    <p:sldId id="293" r:id="rId14"/>
    <p:sldId id="292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OF SLIDES" id="{14FA2F2B-B67A-4766-9772-A37BE5BBEA84}">
          <p14:sldIdLst>
            <p14:sldId id="283"/>
            <p14:sldId id="274"/>
            <p14:sldId id="281"/>
            <p14:sldId id="275"/>
            <p14:sldId id="284"/>
            <p14:sldId id="282"/>
            <p14:sldId id="285"/>
            <p14:sldId id="290"/>
            <p14:sldId id="289"/>
            <p14:sldId id="288"/>
            <p14:sldId id="287"/>
            <p14:sldId id="291"/>
            <p14:sldId id="293"/>
            <p14:sldId id="292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2" autoAdjust="0"/>
    <p:restoredTop sz="76252" autoAdjust="0"/>
  </p:normalViewPr>
  <p:slideViewPr>
    <p:cSldViewPr snapToGrid="0">
      <p:cViewPr varScale="1">
        <p:scale>
          <a:sx n="56" d="100"/>
          <a:sy n="56" d="100"/>
        </p:scale>
        <p:origin x="1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DF695-2C45-4843-A038-D09EB1B5F23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3ED32-B95C-4B6E-861F-600ED45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 the number of curricula assigned.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Remove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curriculum from your training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curriculum to multiple users.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Distribute curriculum through an Assignment Profile to ACTIVE, FULL TIME employees in Sunnyvale.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Promote a curriculum to inactive status and generate an LCR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LCR_______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3ED32-B95C-4B6E-861F-600ED45EBF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6CF-F034-BFC7-4885-53A0872B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3621-E843-C637-7B3B-61EEC8A73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1305-57B6-D4F6-A333-50CD1289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6C15-2424-AC24-7D72-215F5AA8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3BB5-B5E7-2CB9-DF2B-89024A43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1C2-5E44-9976-55B6-03F1E8BD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866C2-64C9-FE04-7F44-C5033062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1524-6AA4-133A-BC14-226CD678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97DF-F3E8-1634-C6C2-832E5372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E87D-C218-B30E-9B0C-E5A4547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1BA1-FE65-73B4-6E7F-6A9E4EC9E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EF88D-90E9-B95F-B3F2-C3E56F4C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A8BD-6341-2EF6-6285-E1B324B3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CED5-5ABE-3762-3D81-3BEB01C7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9767-7D09-57A1-141F-02424E7B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EC0-4BEA-553A-0E41-412B4E5B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049-80DF-04EA-DC41-C3D2F315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80ED-9838-8BCF-BE56-585932C8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2B95-7BE2-762A-B890-7B134A2B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7019-7B88-821F-1AAB-8C8C0C05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0E57-9DB7-E361-E064-82B6D5ED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C34F-87A8-5023-EB4B-6242F372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837E-869A-EC59-9781-CDD0A99F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A60D-3785-7217-7B34-B3CA1CE6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D5A4-DA60-E1A3-3E9F-5CDFD60A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5AA6-65EB-67CA-1DBD-7945DCDD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AE04-EF3A-FECD-73F6-F535164D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A57AC-3694-3D34-6F72-7E7C0892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C608B-41D7-855D-8362-46E775E6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124A-20E6-F110-EC92-0EDEE093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32A6-EDD1-429C-847D-3735B3B3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A0B4-CCE5-DC0B-E20D-AA60CC44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9395-AED0-2E16-C1FF-8EC33833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06A7-784D-30C9-4D5D-4957ECC2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2EF52-CCD1-2C97-2918-7B757D5A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8D3B-C3D3-27FB-6925-DD8A2979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91CCC-202C-3402-8183-CD5D7D4B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22675-DEC5-4949-2387-DCDCF87B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53B31-31E4-D7DA-60E7-E1E1D32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6305-7949-38CF-A8B1-6625982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A40FA-1346-818E-2CE5-77533F32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65361-6772-A699-947E-5E550E12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33047-F9AB-C8FB-F759-DB6D6AA6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6BF7-BF3E-27F7-58AC-C5A50E0B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23F14-7937-FA04-FB6E-DADB0AFA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645BA-829D-7C64-73AB-F1546A4D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814B-CFA3-33C7-8A25-77B4F907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4190-D634-D025-9221-7CD7439E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41AA-BDE9-D2E6-20EF-9E93A669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7582-30EC-F158-24CC-1CF613F6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CC84-A5E9-0AE7-6485-44AA8893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9E9F-5833-06BA-9DF7-7FCD6876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997-09B0-8234-D009-5F8A7B59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57FCD-345A-3D75-3700-6DD9D505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46C1F-7B34-0542-EF0B-6C3DB98C5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88C0-1E43-93B1-BB52-27CE5E26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C02C-388D-3138-4BA6-D85F9BE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AD8FE-04BD-14A5-7BE2-EA3FBF3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B7B22-8F86-3EF4-7CF1-DF0E0C63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38950-2B72-F388-3910-0B8E8AF3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4625-57A5-8DBD-2674-64EBAF25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6405-30A9-43A4-B903-121F848C8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F59-CA7A-BE73-51A8-53D48EE63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8532-B5ED-34E8-CFBB-D43242B3E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AB0F-697F-4B10-8507-01349B63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7DEC79-8106-85A8-047F-C30ADD62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" y="293048"/>
            <a:ext cx="12112183" cy="6230844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C5CF20-C373-3738-9F93-787AAD3BC384}"/>
              </a:ext>
            </a:extLst>
          </p:cNvPr>
          <p:cNvSpPr/>
          <p:nvPr/>
        </p:nvSpPr>
        <p:spPr>
          <a:xfrm>
            <a:off x="3235722" y="5165412"/>
            <a:ext cx="65646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 the number of curricula assigned.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17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A6466-BC12-A84F-2EAF-7771535E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81" y="0"/>
            <a:ext cx="7939414" cy="41196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1B54E9-5168-C918-58E7-3B628B8428AF}"/>
              </a:ext>
            </a:extLst>
          </p:cNvPr>
          <p:cNvSpPr txBox="1"/>
          <p:nvPr/>
        </p:nvSpPr>
        <p:spPr>
          <a:xfrm>
            <a:off x="5912827" y="225890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Program and Add the ILT item to Program. 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5869D-8494-E6F7-D08E-FD8CE2EC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7" y="1960287"/>
            <a:ext cx="7902892" cy="4318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20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F1EE09-1183-4DA6-6CFC-3FD0DD8A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8" y="1178170"/>
            <a:ext cx="11911864" cy="56798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08B6D-382B-D29D-F77F-C7652F9150F2}"/>
              </a:ext>
            </a:extLst>
          </p:cNvPr>
          <p:cNvSpPr/>
          <p:nvPr/>
        </p:nvSpPr>
        <p:spPr>
          <a:xfrm>
            <a:off x="5332971" y="470320"/>
            <a:ext cx="62760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Assign the new Program to a group of users.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4090D-CBBE-06AD-B5F8-2AB1B2A9454A}"/>
              </a:ext>
            </a:extLst>
          </p:cNvPr>
          <p:cNvSpPr/>
          <p:nvPr/>
        </p:nvSpPr>
        <p:spPr>
          <a:xfrm>
            <a:off x="9689123" y="5890846"/>
            <a:ext cx="1617785" cy="496834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5823415-BAC7-41F7-4CF9-24D882F6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8" y="1333392"/>
            <a:ext cx="10645983" cy="50476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19942E-060D-5AE4-F631-B858628D6C2F}"/>
              </a:ext>
            </a:extLst>
          </p:cNvPr>
          <p:cNvSpPr/>
          <p:nvPr/>
        </p:nvSpPr>
        <p:spPr>
          <a:xfrm>
            <a:off x="517316" y="3288323"/>
            <a:ext cx="1592837" cy="568901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FAB01-6DD3-8817-44CB-B9704E3E7606}"/>
              </a:ext>
            </a:extLst>
          </p:cNvPr>
          <p:cNvSpPr/>
          <p:nvPr/>
        </p:nvSpPr>
        <p:spPr>
          <a:xfrm>
            <a:off x="6619458" y="476944"/>
            <a:ext cx="5009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the program from a user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0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3EFD3-A9EF-CC95-80BB-4E84355E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5" y="1830118"/>
            <a:ext cx="10965749" cy="4377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601B5-B8CA-ACAE-6EC0-5263A74B7A26}"/>
              </a:ext>
            </a:extLst>
          </p:cNvPr>
          <p:cNvSpPr txBox="1"/>
          <p:nvPr/>
        </p:nvSpPr>
        <p:spPr>
          <a:xfrm>
            <a:off x="338504" y="307649"/>
            <a:ext cx="6093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report with curriculum status for your group and enter the following numbers for Curriculum Complete results: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Yes:  3_____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No: ______</a:t>
            </a:r>
          </a:p>
        </p:txBody>
      </p:sp>
    </p:spTree>
    <p:extLst>
      <p:ext uri="{BB962C8B-B14F-4D97-AF65-F5344CB8AC3E}">
        <p14:creationId xmlns:p14="http://schemas.microsoft.com/office/powerpoint/2010/main" val="111314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B9A66A-0A51-9F62-46AD-D76931CF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6" y="240978"/>
            <a:ext cx="7425592" cy="47060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A73554-036F-C51E-0189-987DE23F8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68" y="3103049"/>
            <a:ext cx="2736587" cy="36879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A5840B-8935-0B04-AADF-0ADE5A94D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632" y="2997871"/>
            <a:ext cx="4907042" cy="28711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B746B-A6B2-68E2-A7B8-7AA536DD0932}"/>
              </a:ext>
            </a:extLst>
          </p:cNvPr>
          <p:cNvSpPr/>
          <p:nvPr/>
        </p:nvSpPr>
        <p:spPr>
          <a:xfrm>
            <a:off x="8525060" y="422158"/>
            <a:ext cx="2477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an assessment with 4 questions and add to an item.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46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E4E18C6-A26C-3CB3-90B6-9E10164A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2"/>
          <a:stretch/>
        </p:blipFill>
        <p:spPr>
          <a:xfrm>
            <a:off x="332349" y="915555"/>
            <a:ext cx="9497451" cy="5734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5B86B3-8913-EF3C-61A1-35A952AD4168}"/>
              </a:ext>
            </a:extLst>
          </p:cNvPr>
          <p:cNvSpPr/>
          <p:nvPr/>
        </p:nvSpPr>
        <p:spPr>
          <a:xfrm>
            <a:off x="4442995" y="207669"/>
            <a:ext cx="7069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item with an assessment to a curriculum and generate an LCR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LCR_______</a:t>
            </a:r>
          </a:p>
        </p:txBody>
      </p:sp>
    </p:spTree>
    <p:extLst>
      <p:ext uri="{BB962C8B-B14F-4D97-AF65-F5344CB8AC3E}">
        <p14:creationId xmlns:p14="http://schemas.microsoft.com/office/powerpoint/2010/main" val="46734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FB2608-0583-9078-CC20-09BB9929CD2C}"/>
              </a:ext>
            </a:extLst>
          </p:cNvPr>
          <p:cNvSpPr/>
          <p:nvPr/>
        </p:nvSpPr>
        <p:spPr>
          <a:xfrm>
            <a:off x="527538" y="-87923"/>
            <a:ext cx="113723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Promote a curriculum to inactive status and generate an LCR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LCR_______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69E4D-130E-43FB-B4A8-C5F3CAF5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225"/>
            <a:ext cx="6838950" cy="3781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FB2FB16-0CC6-A51D-A776-EB1A5FB34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783645"/>
            <a:ext cx="6976156" cy="3840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341E6-4CD4-3D3E-0F01-13BE5845C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521" y="689828"/>
            <a:ext cx="5620327" cy="2563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CA61D8-ACBF-0EC0-6763-1F4002CB18DB}"/>
              </a:ext>
            </a:extLst>
          </p:cNvPr>
          <p:cNvSpPr/>
          <p:nvPr/>
        </p:nvSpPr>
        <p:spPr>
          <a:xfrm>
            <a:off x="2180492" y="1723292"/>
            <a:ext cx="756139" cy="263770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6442D-20F1-3B8C-5C68-F72A7C82F3EB}"/>
              </a:ext>
            </a:extLst>
          </p:cNvPr>
          <p:cNvSpPr/>
          <p:nvPr/>
        </p:nvSpPr>
        <p:spPr>
          <a:xfrm>
            <a:off x="7578969" y="259304"/>
            <a:ext cx="43459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a "paper" training record (external training certificate, OJT tracker, classroom training sign-in sheet, proof of item completion, etc.)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A8FFE-D0A4-7771-7C1B-9F7AAF7A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6" y="295233"/>
            <a:ext cx="5047209" cy="619349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A95C8D-58B6-B041-FA00-A72F60632C03}"/>
              </a:ext>
            </a:extLst>
          </p:cNvPr>
          <p:cNvSpPr/>
          <p:nvPr/>
        </p:nvSpPr>
        <p:spPr>
          <a:xfrm>
            <a:off x="1688122" y="4420041"/>
            <a:ext cx="1149498" cy="597877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Training 182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586E6-B4F4-F10C-3017-124AA019732F}"/>
              </a:ext>
            </a:extLst>
          </p:cNvPr>
          <p:cNvSpPr/>
          <p:nvPr/>
        </p:nvSpPr>
        <p:spPr>
          <a:xfrm rot="10800000" flipV="1">
            <a:off x="1688122" y="3843565"/>
            <a:ext cx="1149497" cy="5701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WWB</a:t>
            </a:r>
          </a:p>
        </p:txBody>
      </p:sp>
    </p:spTree>
    <p:extLst>
      <p:ext uri="{BB962C8B-B14F-4D97-AF65-F5344CB8AC3E}">
        <p14:creationId xmlns:p14="http://schemas.microsoft.com/office/powerpoint/2010/main" val="42309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E1C665-0534-A82D-D4AA-FC3A001A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7" y="393544"/>
            <a:ext cx="11798906" cy="6070912"/>
          </a:xfrm>
          <a:prstGeom prst="rect">
            <a:avLst/>
          </a:prstGeom>
        </p:spPr>
      </p:pic>
      <p:pic>
        <p:nvPicPr>
          <p:cNvPr id="7" name="Picture 6" descr="A screenshot of a computer test&#10;&#10;Description automatically generated">
            <a:extLst>
              <a:ext uri="{FF2B5EF4-FFF2-40B4-BE49-F238E27FC236}">
                <a16:creationId xmlns:a16="http://schemas.microsoft.com/office/drawing/2014/main" id="{77CAF257-EC30-5631-1522-98202A38C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9" t="27604" r="16478"/>
          <a:stretch/>
        </p:blipFill>
        <p:spPr>
          <a:xfrm>
            <a:off x="3338401" y="5105642"/>
            <a:ext cx="6274230" cy="27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9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3FC30-9552-1328-970B-4E3D38A8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68" y="2049777"/>
            <a:ext cx="10158663" cy="4519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96E44-705D-BC21-E208-89D62691133E}"/>
              </a:ext>
            </a:extLst>
          </p:cNvPr>
          <p:cNvSpPr txBox="1"/>
          <p:nvPr/>
        </p:nvSpPr>
        <p:spPr>
          <a:xfrm>
            <a:off x="1016668" y="288758"/>
            <a:ext cx="61000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Navigate to the Curricula tab and provide a count of:</a:t>
            </a:r>
          </a:p>
          <a:p>
            <a:r>
              <a:rPr lang="en-US" sz="2400" dirty="0"/>
              <a:t>Active AGL curricula:  13934</a:t>
            </a:r>
          </a:p>
          <a:p>
            <a:r>
              <a:rPr lang="en-US" sz="2400" dirty="0"/>
              <a:t>Inactive AGL curricula: 774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4FFAD-B6D5-EF55-CD71-2733F58EE8E2}"/>
              </a:ext>
            </a:extLst>
          </p:cNvPr>
          <p:cNvSpPr/>
          <p:nvPr/>
        </p:nvSpPr>
        <p:spPr>
          <a:xfrm>
            <a:off x="1016668" y="1073588"/>
            <a:ext cx="3502577" cy="976189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5A27CD-9CD7-82D0-A3ED-F7656A27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20"/>
            <a:ext cx="12230380" cy="58245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5B52CF-CA89-5588-6B51-5669C6BB680C}"/>
              </a:ext>
            </a:extLst>
          </p:cNvPr>
          <p:cNvSpPr/>
          <p:nvPr/>
        </p:nvSpPr>
        <p:spPr>
          <a:xfrm>
            <a:off x="7052391" y="347227"/>
            <a:ext cx="3762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curriculum to multiple users.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C8AB35-FB4F-A18C-7B49-A4E307BB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7" y="-190501"/>
            <a:ext cx="12201167" cy="7244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541FEC-BC2E-AA1B-ADDC-594816A969DC}"/>
              </a:ext>
            </a:extLst>
          </p:cNvPr>
          <p:cNvSpPr/>
          <p:nvPr/>
        </p:nvSpPr>
        <p:spPr>
          <a:xfrm>
            <a:off x="5017787" y="294473"/>
            <a:ext cx="5673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Remove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curriculum from your training requirements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2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BBD95F-001D-E74B-09E2-E645A9229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7" y="404445"/>
            <a:ext cx="8880919" cy="45368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371482B-44DB-A9A8-127E-0AF15F2E4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80" y="3802657"/>
            <a:ext cx="7401022" cy="2277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B4190E-4F0E-DEEE-EC29-9FFF752D3694}"/>
              </a:ext>
            </a:extLst>
          </p:cNvPr>
          <p:cNvSpPr/>
          <p:nvPr/>
        </p:nvSpPr>
        <p:spPr>
          <a:xfrm>
            <a:off x="3692769" y="4941276"/>
            <a:ext cx="844062" cy="527539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82552-C870-E272-A573-15F03EABFEA3}"/>
              </a:ext>
            </a:extLst>
          </p:cNvPr>
          <p:cNvSpPr/>
          <p:nvPr/>
        </p:nvSpPr>
        <p:spPr>
          <a:xfrm>
            <a:off x="457200" y="2162908"/>
            <a:ext cx="3411415" cy="892435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F8F37-CA8F-1601-679F-628D747D37AB}"/>
              </a:ext>
            </a:extLst>
          </p:cNvPr>
          <p:cNvSpPr txBox="1"/>
          <p:nvPr/>
        </p:nvSpPr>
        <p:spPr>
          <a:xfrm>
            <a:off x="5174273" y="830859"/>
            <a:ext cx="609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curriculum to multiple users.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4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39BF34-E9E3-8D48-14DF-B1019A2F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736"/>
            <a:ext cx="12145772" cy="5582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24AAB2-73DD-819F-EFBF-12803FAB5D91}"/>
              </a:ext>
            </a:extLst>
          </p:cNvPr>
          <p:cNvSpPr/>
          <p:nvPr/>
        </p:nvSpPr>
        <p:spPr>
          <a:xfrm>
            <a:off x="6630360" y="786843"/>
            <a:ext cx="3762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curriculum to multiple users.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2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F919E8-13FA-56E0-67F4-2FA57ABB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" y="131617"/>
            <a:ext cx="12110235" cy="6550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E588E-5166-5B90-1378-8CB34197B884}"/>
              </a:ext>
            </a:extLst>
          </p:cNvPr>
          <p:cNvSpPr txBox="1"/>
          <p:nvPr/>
        </p:nvSpPr>
        <p:spPr>
          <a:xfrm>
            <a:off x="5723792" y="7430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Distribute curriculum through an Assignment Profile to ACTIVE, FULL TIME employees in Sunnyvale.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6A6A1-95EB-4338-E3C2-04032792F1DD}"/>
              </a:ext>
            </a:extLst>
          </p:cNvPr>
          <p:cNvSpPr/>
          <p:nvPr/>
        </p:nvSpPr>
        <p:spPr>
          <a:xfrm>
            <a:off x="3341077" y="4062046"/>
            <a:ext cx="3569676" cy="439616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EBC0A-CC7F-022C-5AE6-3DEE022F92BC}"/>
              </a:ext>
            </a:extLst>
          </p:cNvPr>
          <p:cNvSpPr/>
          <p:nvPr/>
        </p:nvSpPr>
        <p:spPr>
          <a:xfrm>
            <a:off x="3341077" y="4888523"/>
            <a:ext cx="3569677" cy="446257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13645-9198-DDD9-AC21-57DE1CFB3A1A}"/>
              </a:ext>
            </a:extLst>
          </p:cNvPr>
          <p:cNvSpPr/>
          <p:nvPr/>
        </p:nvSpPr>
        <p:spPr>
          <a:xfrm>
            <a:off x="3341076" y="5757982"/>
            <a:ext cx="3569677" cy="446257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E37A1-5D70-2108-14A5-754F86ED5289}"/>
              </a:ext>
            </a:extLst>
          </p:cNvPr>
          <p:cNvSpPr/>
          <p:nvPr/>
        </p:nvSpPr>
        <p:spPr>
          <a:xfrm>
            <a:off x="1072662" y="720969"/>
            <a:ext cx="404446" cy="316523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56FD43F-C650-DB42-804E-822A13492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772647"/>
            <a:ext cx="5754566" cy="29437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68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70C95BD-7AF1-57FC-1CC8-D67185AAC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3" y="57922"/>
            <a:ext cx="11114363" cy="68000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C7317-13F6-10CA-63EF-ADC2884D8C99}"/>
              </a:ext>
            </a:extLst>
          </p:cNvPr>
          <p:cNvSpPr/>
          <p:nvPr/>
        </p:nvSpPr>
        <p:spPr>
          <a:xfrm>
            <a:off x="6096000" y="610997"/>
            <a:ext cx="5064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LCR to document the 2 previous changes.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LCR__________</a:t>
            </a:r>
          </a:p>
        </p:txBody>
      </p:sp>
    </p:spTree>
    <p:extLst>
      <p:ext uri="{BB962C8B-B14F-4D97-AF65-F5344CB8AC3E}">
        <p14:creationId xmlns:p14="http://schemas.microsoft.com/office/powerpoint/2010/main" val="414250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5E507-2FEA-0BD2-2463-F8CD7B27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820"/>
            <a:ext cx="11980506" cy="5330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29F138-3231-CD50-6066-5F9ECABC8600}"/>
              </a:ext>
            </a:extLst>
          </p:cNvPr>
          <p:cNvSpPr/>
          <p:nvPr/>
        </p:nvSpPr>
        <p:spPr>
          <a:xfrm>
            <a:off x="6096000" y="3937518"/>
            <a:ext cx="939282" cy="373225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0B34D-7950-0E57-B386-B10E3F481CDE}"/>
              </a:ext>
            </a:extLst>
          </p:cNvPr>
          <p:cNvSpPr/>
          <p:nvPr/>
        </p:nvSpPr>
        <p:spPr>
          <a:xfrm>
            <a:off x="6096000" y="4733478"/>
            <a:ext cx="939282" cy="373225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00D38-6A02-BF1C-2CB5-7C30AD044611}"/>
              </a:ext>
            </a:extLst>
          </p:cNvPr>
          <p:cNvSpPr/>
          <p:nvPr/>
        </p:nvSpPr>
        <p:spPr>
          <a:xfrm>
            <a:off x="90195" y="571820"/>
            <a:ext cx="2205135" cy="566515"/>
          </a:xfrm>
          <a:prstGeom prst="rect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44450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38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 Warren Beck</dc:creator>
  <cp:lastModifiedBy>Wallace Warren Beck</cp:lastModifiedBy>
  <cp:revision>26</cp:revision>
  <dcterms:created xsi:type="dcterms:W3CDTF">2024-03-11T19:01:53Z</dcterms:created>
  <dcterms:modified xsi:type="dcterms:W3CDTF">2024-03-20T23:59:18Z</dcterms:modified>
</cp:coreProperties>
</file>