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4" r:id="rId6"/>
    <p:sldId id="263" r:id="rId7"/>
    <p:sldId id="269" r:id="rId8"/>
    <p:sldId id="270" r:id="rId9"/>
    <p:sldId id="267" r:id="rId10"/>
    <p:sldId id="268" r:id="rId11"/>
    <p:sldId id="266" r:id="rId12"/>
    <p:sldId id="271" r:id="rId13"/>
    <p:sldId id="272" r:id="rId14"/>
    <p:sldId id="273" r:id="rId15"/>
    <p:sldId id="275" r:id="rId16"/>
    <p:sldId id="277" r:id="rId17"/>
    <p:sldId id="276" r:id="rId18"/>
    <p:sldId id="278" r:id="rId19"/>
    <p:sldId id="274" r:id="rId20"/>
    <p:sldId id="279" r:id="rId21"/>
    <p:sldId id="280" r:id="rId22"/>
    <p:sldId id="281" r:id="rId23"/>
    <p:sldId id="283" r:id="rId24"/>
    <p:sldId id="284" r:id="rId25"/>
    <p:sldId id="285" r:id="rId26"/>
    <p:sldId id="287" r:id="rId27"/>
    <p:sldId id="286" r:id="rId28"/>
    <p:sldId id="288" r:id="rId29"/>
    <p:sldId id="289" r:id="rId30"/>
    <p:sldId id="290" r:id="rId31"/>
    <p:sldId id="282" r:id="rId32"/>
    <p:sldId id="292" r:id="rId33"/>
    <p:sldId id="29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41D6F3-9E2B-4436-B728-0F9FD0D04EC6}">
          <p14:sldIdLst>
            <p14:sldId id="256"/>
          </p14:sldIdLst>
        </p14:section>
        <p14:section name="ZOOM REGIONS" id="{B87810A6-603E-4A03-9E36-B54D3097D7DD}">
          <p14:sldIdLst>
            <p14:sldId id="260"/>
            <p14:sldId id="261"/>
            <p14:sldId id="262"/>
            <p14:sldId id="264"/>
          </p14:sldIdLst>
        </p14:section>
        <p14:section name="Member Plan" id="{71D97CED-5C74-4DF0-9CC1-D9F8C7A1ABC0}">
          <p14:sldIdLst>
            <p14:sldId id="263"/>
            <p14:sldId id="269"/>
            <p14:sldId id="270"/>
            <p14:sldId id="267"/>
            <p14:sldId id="268"/>
            <p14:sldId id="266"/>
          </p14:sldIdLst>
        </p14:section>
        <p14:section name="CURRENT EMOD" id="{BDD3D064-2887-4F78-BC04-0248A388A5E1}">
          <p14:sldIdLst>
            <p14:sldId id="271"/>
            <p14:sldId id="272"/>
            <p14:sldId id="273"/>
            <p14:sldId id="275"/>
            <p14:sldId id="277"/>
            <p14:sldId id="276"/>
            <p14:sldId id="278"/>
            <p14:sldId id="274"/>
            <p14:sldId id="279"/>
            <p14:sldId id="280"/>
            <p14:sldId id="281"/>
            <p14:sldId id="283"/>
            <p14:sldId id="284"/>
            <p14:sldId id="285"/>
            <p14:sldId id="287"/>
            <p14:sldId id="286"/>
            <p14:sldId id="288"/>
            <p14:sldId id="289"/>
            <p14:sldId id="290"/>
            <p14:sldId id="282"/>
            <p14:sldId id="292"/>
            <p14:sldId id="29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60093"/>
    <a:srgbClr val="E6E6E6"/>
    <a:srgbClr val="2F528F"/>
    <a:srgbClr val="017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553" autoAdjust="0"/>
    <p:restoredTop sz="94660"/>
  </p:normalViewPr>
  <p:slideViewPr>
    <p:cSldViewPr snapToGrid="0">
      <p:cViewPr>
        <p:scale>
          <a:sx n="46" d="100"/>
          <a:sy n="46" d="100"/>
        </p:scale>
        <p:origin x="46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6966-0345-4897-8D34-69CED3FD3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7153B-B908-4770-8D2D-CAE4C12AC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ADFC-50A8-438C-A689-FC532A6C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C937-7FE3-4B47-895D-12A1394F5BE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A5B84-CAE9-4F23-9428-8B7DAB7F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FE5D1-0437-4EFF-94B7-8A6D7ECC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648E-8BDB-420E-B956-C836A75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1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A664-5229-4E18-9CC2-6BBB10351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58CE4-402E-4593-8EF1-830ABAA3F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2936A-5CDA-4B15-B7C2-0E2ED2FB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C937-7FE3-4B47-895D-12A1394F5BE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D1DC5-C992-401A-8AF7-C20483A5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3670E-CC88-4C3C-9194-2A7F4C2A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648E-8BDB-420E-B956-C836A75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6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A7F62E-50B3-4BA9-91B8-AEDE2DC43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185D5-8148-4B90-B34E-7EACA2849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F774B-1E60-4917-8550-30F8576F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C937-7FE3-4B47-895D-12A1394F5BE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4C74C-F367-4D2D-95A4-AC6AF8FB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0EAB0-322E-4DB0-8832-87904829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648E-8BDB-420E-B956-C836A75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7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0B528-B07F-4F2B-B69E-8CDD0076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201C5-860E-4533-ACAE-A4ECCBEFF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5AEAB-773A-4FD6-A972-414AC4DB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C937-7FE3-4B47-895D-12A1394F5BE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17596-BE4B-4C45-BB02-F6EE7A5D6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DEA08-E131-4DC0-952F-74FBFB8E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648E-8BDB-420E-B956-C836A75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4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4B17C-8F43-407D-AE85-843163953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B2107-9AC7-4B6D-BD62-2E49377D3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9E2EE-E041-41D1-B2A2-3F32266FA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C937-7FE3-4B47-895D-12A1394F5BE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25F14-FD86-4B39-9916-D85330DF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2E1F-9591-406A-A597-B56B8770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648E-8BDB-420E-B956-C836A75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0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FE0B-0A99-4377-A0D8-CF15659F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D9379-9DEE-46FF-9E81-0FF1C9DC2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46E86-5EE5-4B3D-ACB4-DC962055F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1ACF3-1D7B-40F5-A4BC-C33CB5AE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C937-7FE3-4B47-895D-12A1394F5BE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DC52E-DF61-4850-87E5-8C382915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92EF0-4260-4D9E-8C1F-6A96AFE0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648E-8BDB-420E-B956-C836A75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1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243E-E600-4F9A-84F4-262C3C91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F0271-5EC5-4D81-8CC1-BDAA614BA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3F5D6-D39C-428B-9264-6E8E09400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6A3C-BBAB-40EB-B1FE-FD10E7F7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82858-715F-4D35-B45F-83F0D6259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306BE1-E0F2-4EF2-99D9-5AB49498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C937-7FE3-4B47-895D-12A1394F5BE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5831AA-ED4C-487D-AB1C-0792F8543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0E660-A483-4769-8CA4-48DF0797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648E-8BDB-420E-B956-C836A75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0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13DB-BC41-44D3-88A5-BA3F5C0E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B78088-7DD8-4EAA-B508-EFC6B6FC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C937-7FE3-4B47-895D-12A1394F5BE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0F573-7218-4EFD-868A-0429F1FD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AC84C-4208-42CF-88D1-22E9505F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648E-8BDB-420E-B956-C836A75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8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D68AB5-00C7-4452-9D6E-BDD0D2E5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C937-7FE3-4B47-895D-12A1394F5BE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272A5-A915-4B88-AC4E-56400C45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B6E83-0693-4B2C-B387-ECB6511B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648E-8BDB-420E-B956-C836A75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5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4462B-033D-4E5C-9110-81120BF7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D739F-3AD5-4F45-96E9-DF9382EF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EC03F-39E9-440F-AA30-08B18D325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979F7-B597-4F95-B3D7-00107FBC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C937-7FE3-4B47-895D-12A1394F5BE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6C962-D61C-497D-87F3-761AF535E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82917-5B31-4D38-A8F1-6C5EE642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648E-8BDB-420E-B956-C836A75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0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48A5-4DEE-424D-98FE-444B875E1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8AF6A-4851-4B39-B11D-6043E84DA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8228E-53DC-4DFF-B623-824083004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8C35C-CB00-4087-884B-E8EE192E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C937-7FE3-4B47-895D-12A1394F5BE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932EB-BD0D-4D5E-BB43-36DCA997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92DC6-D98F-4CB6-A2BC-10C0E798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D648E-8BDB-420E-B956-C836A75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4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A68E71-FD46-49B3-AF4B-594678C55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CE43F-0139-435B-B1E0-2D441965F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6AE00-EA30-4A73-B22A-7C749F0DF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7C937-7FE3-4B47-895D-12A1394F5BE9}" type="datetimeFigureOut">
              <a:rPr lang="en-US" smtClean="0"/>
              <a:t>9/19/2022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305D4-5BEE-4CAE-AF80-6D41D5EB9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EC67B-96B3-4E1D-AB2A-685C7A29A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D648E-8BDB-420E-B956-C836A7524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4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image" Target="../media/image3.png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BE5730-5A0E-4F08-9FE5-2D3CFF606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2BA3BFE0-F1B1-49B2-837E-B5F0C7838FC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20367170"/>
                  </p:ext>
                </p:extLst>
              </p:nvPr>
            </p:nvGraphicFramePr>
            <p:xfrm>
              <a:off x="0" y="1443341"/>
              <a:ext cx="3048000" cy="1714500"/>
            </p:xfrm>
            <a:graphic>
              <a:graphicData uri="http://schemas.microsoft.com/office/powerpoint/2016/slidezoom">
                <pslz:sldZm>
                  <pslz:sldZmObj sldId="260" cId="1674221876">
                    <pslz:zmPr id="{22FC1589-256B-4A39-8165-62783FA3CA6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BA3BFE0-F1B1-49B2-837E-B5F0C7838F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44334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242BFA78-871F-4E8D-A1E7-575475AC4C2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93521201"/>
                  </p:ext>
                </p:extLst>
              </p:nvPr>
            </p:nvGraphicFramePr>
            <p:xfrm>
              <a:off x="9649838" y="1349712"/>
              <a:ext cx="2114143" cy="1189206"/>
            </p:xfrm>
            <a:graphic>
              <a:graphicData uri="http://schemas.microsoft.com/office/powerpoint/2016/slidezoom">
                <pslz:sldZm>
                  <pslz:sldZmObj sldId="261" cId="290275650">
                    <pslz:zmPr id="{C3270787-3271-4BBB-96C1-B47B92E01CCC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14143" cy="118920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42BFA78-871F-4E8D-A1E7-575475AC4C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49838" y="1349712"/>
                <a:ext cx="2114143" cy="118920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194820B3-7981-4436-BF5B-BF3A24AAF7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73676390"/>
                  </p:ext>
                </p:extLst>
              </p:nvPr>
            </p:nvGraphicFramePr>
            <p:xfrm>
              <a:off x="0" y="3700159"/>
              <a:ext cx="3048000" cy="1714500"/>
            </p:xfrm>
            <a:graphic>
              <a:graphicData uri="http://schemas.microsoft.com/office/powerpoint/2016/slidezoom">
                <pslz:sldZm>
                  <pslz:sldZmObj sldId="262" cId="3446187412">
                    <pslz:zmPr id="{B3960552-2912-4C0A-A5C2-002588C1B03D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Slide Zoom 12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194820B3-7981-4436-BF5B-BF3A24AAF7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0" y="3700159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000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A7E5CB-EF1E-4E54-913F-2B9C6EBD8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47253" cy="6945330"/>
          </a:xfrm>
          <a:prstGeom prst="rect">
            <a:avLst/>
          </a:prstGeom>
        </p:spPr>
      </p:pic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FE5C3D88-FEAA-4E6B-A2CD-A9DE38529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466" y="4871250"/>
            <a:ext cx="9047106" cy="1604372"/>
          </a:xfrm>
          <a:prstGeom prst="rect">
            <a:avLst/>
          </a:prstGeom>
          <a:ln w="38100">
            <a:solidFill>
              <a:srgbClr val="D60093"/>
            </a:solidFill>
          </a:ln>
        </p:spPr>
      </p:pic>
    </p:spTree>
    <p:extLst>
      <p:ext uri="{BB962C8B-B14F-4D97-AF65-F5344CB8AC3E}">
        <p14:creationId xmlns:p14="http://schemas.microsoft.com/office/powerpoint/2010/main" val="332527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21D5E0-95A6-4AEA-BBA9-E1A3A743571C}"/>
              </a:ext>
            </a:extLst>
          </p:cNvPr>
          <p:cNvSpPr/>
          <p:nvPr/>
        </p:nvSpPr>
        <p:spPr>
          <a:xfrm>
            <a:off x="1681155" y="143331"/>
            <a:ext cx="1202077" cy="103769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85F657-8E7B-44BB-9406-D4A901710B05}"/>
              </a:ext>
            </a:extLst>
          </p:cNvPr>
          <p:cNvSpPr/>
          <p:nvPr/>
        </p:nvSpPr>
        <p:spPr>
          <a:xfrm>
            <a:off x="6158793" y="317377"/>
            <a:ext cx="1202077" cy="103769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48000">
                <a:srgbClr val="FF0000"/>
              </a:gs>
              <a:gs pos="100000">
                <a:srgbClr val="FF0000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71A5734-4FEA-4F2E-B017-5B0853770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155" y="230354"/>
            <a:ext cx="1181161" cy="863644"/>
          </a:xfrm>
          <a:prstGeom prst="rect">
            <a:avLst/>
          </a:prstGeom>
        </p:spPr>
      </p:pic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18215563-45AD-479A-8490-F64CC3746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147" y="317377"/>
            <a:ext cx="1181161" cy="863644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06699448-7CC7-429C-9146-35D82DCC80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250" y="360120"/>
            <a:ext cx="1181161" cy="8636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5C85106-609B-4826-A1AE-2B238C4901E1}"/>
              </a:ext>
            </a:extLst>
          </p:cNvPr>
          <p:cNvSpPr/>
          <p:nvPr/>
        </p:nvSpPr>
        <p:spPr>
          <a:xfrm>
            <a:off x="7867725" y="317377"/>
            <a:ext cx="1202077" cy="10376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, icon&#10;&#10;Description automatically generated">
            <a:extLst>
              <a:ext uri="{FF2B5EF4-FFF2-40B4-BE49-F238E27FC236}">
                <a16:creationId xmlns:a16="http://schemas.microsoft.com/office/drawing/2014/main" id="{FB373276-D855-4D77-9DDE-826731EDB9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184" y="404400"/>
            <a:ext cx="1181161" cy="86364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B29AF72-727B-458B-8D20-2CD9E9954A7A}"/>
              </a:ext>
            </a:extLst>
          </p:cNvPr>
          <p:cNvSpPr/>
          <p:nvPr/>
        </p:nvSpPr>
        <p:spPr>
          <a:xfrm>
            <a:off x="9304214" y="317377"/>
            <a:ext cx="1202077" cy="10376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FD70275A-25F5-4635-8D69-E076F55FD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995" y="404400"/>
            <a:ext cx="1181161" cy="86364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379036A-F287-45C0-8F2B-E590E4F8EF48}"/>
              </a:ext>
            </a:extLst>
          </p:cNvPr>
          <p:cNvSpPr/>
          <p:nvPr/>
        </p:nvSpPr>
        <p:spPr>
          <a:xfrm>
            <a:off x="4784896" y="317377"/>
            <a:ext cx="1181161" cy="103769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48000">
                <a:srgbClr val="FF0000"/>
              </a:gs>
              <a:gs pos="100000">
                <a:srgbClr val="FF0000"/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Logo, icon&#10;&#10;Description automatically generated">
            <a:extLst>
              <a:ext uri="{FF2B5EF4-FFF2-40B4-BE49-F238E27FC236}">
                <a16:creationId xmlns:a16="http://schemas.microsoft.com/office/drawing/2014/main" id="{403DE3FC-EEDA-4798-86AB-244E922236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060" y="373787"/>
            <a:ext cx="1181161" cy="8636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A87B14D-3EDF-48D2-8E36-CD49E777AA6F}"/>
              </a:ext>
            </a:extLst>
          </p:cNvPr>
          <p:cNvSpPr/>
          <p:nvPr/>
        </p:nvSpPr>
        <p:spPr>
          <a:xfrm>
            <a:off x="9458891" y="1618114"/>
            <a:ext cx="1202077" cy="10376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809087A-A06B-46EA-82BC-E7D114EFD82A}"/>
              </a:ext>
            </a:extLst>
          </p:cNvPr>
          <p:cNvGrpSpPr/>
          <p:nvPr/>
        </p:nvGrpSpPr>
        <p:grpSpPr>
          <a:xfrm>
            <a:off x="1531032" y="1618114"/>
            <a:ext cx="1202077" cy="1037690"/>
            <a:chOff x="1660239" y="2820190"/>
            <a:chExt cx="1202077" cy="10376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1194D8A-0A91-402A-81BB-0AB5ADEBFE95}"/>
                </a:ext>
              </a:extLst>
            </p:cNvPr>
            <p:cNvSpPr/>
            <p:nvPr/>
          </p:nvSpPr>
          <p:spPr>
            <a:xfrm>
              <a:off x="1660239" y="2820190"/>
              <a:ext cx="1202077" cy="1037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Logo, icon&#10;&#10;Description automatically generated">
              <a:extLst>
                <a:ext uri="{FF2B5EF4-FFF2-40B4-BE49-F238E27FC236}">
                  <a16:creationId xmlns:a16="http://schemas.microsoft.com/office/drawing/2014/main" id="{6BF81F15-1CD2-4375-9BF1-253178C57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0239" y="2907213"/>
              <a:ext cx="1181161" cy="863644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E538D1-F581-4A5E-8793-429CC1D26319}"/>
              </a:ext>
            </a:extLst>
          </p:cNvPr>
          <p:cNvGrpSpPr/>
          <p:nvPr/>
        </p:nvGrpSpPr>
        <p:grpSpPr>
          <a:xfrm>
            <a:off x="3100301" y="1618114"/>
            <a:ext cx="1202077" cy="1037690"/>
            <a:chOff x="3229508" y="2820190"/>
            <a:chExt cx="1202077" cy="103769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48C8108-EB23-42C0-99B7-CA89C2B96D0A}"/>
                </a:ext>
              </a:extLst>
            </p:cNvPr>
            <p:cNvSpPr/>
            <p:nvPr/>
          </p:nvSpPr>
          <p:spPr>
            <a:xfrm>
              <a:off x="3229508" y="2820190"/>
              <a:ext cx="1202077" cy="10376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A picture containing text, device, gauge, meter&#10;&#10;Description automatically generated">
              <a:extLst>
                <a:ext uri="{FF2B5EF4-FFF2-40B4-BE49-F238E27FC236}">
                  <a16:creationId xmlns:a16="http://schemas.microsoft.com/office/drawing/2014/main" id="{BFFCE71E-62F7-4A51-B710-791975440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3035" y="3021524"/>
              <a:ext cx="635021" cy="635021"/>
            </a:xfrm>
            <a:prstGeom prst="rect">
              <a:avLst/>
            </a:prstGeom>
          </p:spPr>
        </p:pic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B49959FA-1FD1-4D25-AF65-161D178195A4}"/>
              </a:ext>
            </a:extLst>
          </p:cNvPr>
          <p:cNvSpPr/>
          <p:nvPr/>
        </p:nvSpPr>
        <p:spPr>
          <a:xfrm>
            <a:off x="5450190" y="1725325"/>
            <a:ext cx="1356189" cy="1356189"/>
          </a:xfrm>
          <a:prstGeom prst="ellipse">
            <a:avLst/>
          </a:prstGeom>
          <a:noFill/>
          <a:ln w="123825">
            <a:solidFill>
              <a:schemeClr val="bg1">
                <a:lumMod val="50000"/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6000EB7D-3CDA-4C8B-8AC0-F8A24DC6E8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782" y="1663580"/>
            <a:ext cx="1479680" cy="147968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E10E32E0-9E5A-427C-BA51-8380529541A4}"/>
              </a:ext>
            </a:extLst>
          </p:cNvPr>
          <p:cNvGrpSpPr/>
          <p:nvPr/>
        </p:nvGrpSpPr>
        <p:grpSpPr>
          <a:xfrm>
            <a:off x="1681155" y="3933954"/>
            <a:ext cx="9047073" cy="1604387"/>
            <a:chOff x="1675462" y="4745613"/>
            <a:chExt cx="9047073" cy="1604387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C434CD0-8DB8-4112-A7EB-C194C9A1354E}"/>
                </a:ext>
              </a:extLst>
            </p:cNvPr>
            <p:cNvSpPr/>
            <p:nvPr/>
          </p:nvSpPr>
          <p:spPr>
            <a:xfrm>
              <a:off x="10017573" y="5867255"/>
              <a:ext cx="498795" cy="237760"/>
            </a:xfrm>
            <a:prstGeom prst="roundRect">
              <a:avLst/>
            </a:prstGeom>
            <a:solidFill>
              <a:srgbClr val="0176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CF287BC-3502-4751-AAFE-0AE02042B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5462" y="4745613"/>
              <a:ext cx="8966661" cy="1505027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10CF497-E246-43EC-A9E1-098B5F8A4A06}"/>
                </a:ext>
              </a:extLst>
            </p:cNvPr>
            <p:cNvSpPr/>
            <p:nvPr/>
          </p:nvSpPr>
          <p:spPr>
            <a:xfrm>
              <a:off x="10034776" y="5908675"/>
              <a:ext cx="687759" cy="441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57E84032-9BA1-48C9-B80C-F2109FA52B9B}"/>
                </a:ext>
              </a:extLst>
            </p:cNvPr>
            <p:cNvSpPr/>
            <p:nvPr/>
          </p:nvSpPr>
          <p:spPr>
            <a:xfrm>
              <a:off x="10102850" y="5949950"/>
              <a:ext cx="461401" cy="21494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885B886-0FDB-4099-ADFB-713B24E98FCB}"/>
                </a:ext>
              </a:extLst>
            </p:cNvPr>
            <p:cNvSpPr/>
            <p:nvPr/>
          </p:nvSpPr>
          <p:spPr>
            <a:xfrm>
              <a:off x="9989670" y="5930900"/>
              <a:ext cx="687760" cy="28366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Save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C93ADB89-6029-44EC-8093-3B1237BAF0D8}"/>
                </a:ext>
              </a:extLst>
            </p:cNvPr>
            <p:cNvSpPr/>
            <p:nvPr/>
          </p:nvSpPr>
          <p:spPr>
            <a:xfrm>
              <a:off x="8932965" y="5956709"/>
              <a:ext cx="1089473" cy="229757"/>
            </a:xfrm>
            <a:prstGeom prst="round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8191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9C5A46-3E0A-4B5A-9FBA-FFB6C624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8699" y="290946"/>
            <a:ext cx="12354835" cy="635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39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F6D4F7-82A3-4780-A969-0815A9122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7678" y="180109"/>
            <a:ext cx="12461968" cy="655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53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7E4BC1-5145-464D-A5B9-0D5D7F2D8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2764"/>
            <a:ext cx="12038565" cy="374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9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5BCC06-4829-4AF2-BFB9-3FB8DFD3D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9776"/>
            <a:ext cx="12302836" cy="371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90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E04268-9FEF-41BC-8B45-BE98384D9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5" y="942109"/>
            <a:ext cx="12144354" cy="495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51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DA5CBB-6893-45AF-91F7-9800170F4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49" y="2208709"/>
            <a:ext cx="11492501" cy="244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48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4A7541-501F-4745-8E54-80D6B596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12666669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08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9DEC1C-ED3A-49E1-9383-D55256E46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1531"/>
            <a:ext cx="12192000" cy="461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5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BE5730-5A0E-4F08-9FE5-2D3CFF606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201089" cy="85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221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85DB3A-CC28-46EA-A571-8FC6DA945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8450" y="443346"/>
            <a:ext cx="12420450" cy="586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44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D62093-598C-41D4-9318-CA596DCB6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" y="511025"/>
            <a:ext cx="12052919" cy="583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1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27F078-1955-4A14-A11F-7F8858FD0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71" y="235527"/>
            <a:ext cx="12018612" cy="645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71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F66076-865C-4EEF-8A35-00E6AD29B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6352"/>
            <a:ext cx="12150131" cy="573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36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5D29AC-5CE8-458B-802C-98A30A316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3095"/>
            <a:ext cx="12236604" cy="491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12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2ACA9D-23EF-480B-AE6E-6D99F9C2E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08" y="969818"/>
            <a:ext cx="12080357" cy="484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67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C42F4A-D558-4D52-B9C1-B30A380BA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1" y="1066800"/>
            <a:ext cx="11942297" cy="479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91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12789F-7339-49CF-BAB9-EF202771E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564" y="476764"/>
            <a:ext cx="2554177" cy="459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79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B3ECE1-38B1-4F7E-82C6-4C7A4AA3E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80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BDE1AC-032A-4E2C-82B6-95F6A2566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57" y="1913634"/>
            <a:ext cx="12208958" cy="193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0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BE5730-5A0E-4F08-9FE5-2D3CFF606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09089" y="0"/>
            <a:ext cx="15201089" cy="85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5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78AED7-129A-4F48-9052-DD6A981B0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1970"/>
            <a:ext cx="12118532" cy="203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94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E20B134-0726-42D0-9908-C054C7D1E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0"/>
            <a:ext cx="121745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47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C3DBC76-B8E7-435A-8E49-891C9E78879C}"/>
              </a:ext>
            </a:extLst>
          </p:cNvPr>
          <p:cNvGrpSpPr/>
          <p:nvPr/>
        </p:nvGrpSpPr>
        <p:grpSpPr>
          <a:xfrm>
            <a:off x="156922" y="2175163"/>
            <a:ext cx="11878155" cy="3034146"/>
            <a:chOff x="1675462" y="4745613"/>
            <a:chExt cx="9047073" cy="160438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9AAB2E2-69BF-4308-9DAA-30B5A6297F9E}"/>
                </a:ext>
              </a:extLst>
            </p:cNvPr>
            <p:cNvSpPr/>
            <p:nvPr/>
          </p:nvSpPr>
          <p:spPr>
            <a:xfrm>
              <a:off x="10017573" y="5867255"/>
              <a:ext cx="498795" cy="237760"/>
            </a:xfrm>
            <a:prstGeom prst="roundRect">
              <a:avLst/>
            </a:prstGeom>
            <a:solidFill>
              <a:srgbClr val="0176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B67A315A-B6E5-4C27-A328-CE7AB67A8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5462" y="4745613"/>
              <a:ext cx="8966661" cy="150502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E7CA5A-BD0F-4A88-8BF0-AAB0D8598EA6}"/>
                </a:ext>
              </a:extLst>
            </p:cNvPr>
            <p:cNvSpPr/>
            <p:nvPr/>
          </p:nvSpPr>
          <p:spPr>
            <a:xfrm>
              <a:off x="10034776" y="5908675"/>
              <a:ext cx="687759" cy="441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61505AA-F9F6-4E0F-89DB-D209F3E62B4E}"/>
                </a:ext>
              </a:extLst>
            </p:cNvPr>
            <p:cNvSpPr/>
            <p:nvPr/>
          </p:nvSpPr>
          <p:spPr>
            <a:xfrm>
              <a:off x="10102850" y="5949950"/>
              <a:ext cx="461401" cy="21494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1A75A8-92B5-4D4F-BF78-06316BC796E2}"/>
                </a:ext>
              </a:extLst>
            </p:cNvPr>
            <p:cNvSpPr/>
            <p:nvPr/>
          </p:nvSpPr>
          <p:spPr>
            <a:xfrm>
              <a:off x="9989670" y="5930900"/>
              <a:ext cx="687760" cy="28366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0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Save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8FBA114-CB58-4FAB-BADC-02A1033719DE}"/>
                </a:ext>
              </a:extLst>
            </p:cNvPr>
            <p:cNvSpPr/>
            <p:nvPr/>
          </p:nvSpPr>
          <p:spPr>
            <a:xfrm>
              <a:off x="8932965" y="5956709"/>
              <a:ext cx="1089473" cy="229757"/>
            </a:xfrm>
            <a:prstGeom prst="round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9769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91569F-E618-4817-9A2E-9DD23141C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473" y="454229"/>
            <a:ext cx="4690117" cy="615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BE5730-5A0E-4F08-9FE5-2D3CFF606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64987"/>
            <a:ext cx="15201089" cy="85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8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BE5730-5A0E-4F08-9FE5-2D3CFF606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09089" y="-2451370"/>
            <a:ext cx="15201089" cy="85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8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BE5730-5A0E-4F08-9FE5-2D3CFF606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665"/>
            <a:ext cx="12347253" cy="694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0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95B118C-0234-4A2F-A98B-8DF702327E13}"/>
              </a:ext>
            </a:extLst>
          </p:cNvPr>
          <p:cNvGrpSpPr/>
          <p:nvPr/>
        </p:nvGrpSpPr>
        <p:grpSpPr>
          <a:xfrm>
            <a:off x="0" y="1134445"/>
            <a:ext cx="12084405" cy="4850716"/>
            <a:chOff x="0" y="1134445"/>
            <a:chExt cx="12084405" cy="4850716"/>
          </a:xfrm>
        </p:grpSpPr>
        <p:pic>
          <p:nvPicPr>
            <p:cNvPr id="5" name="Picture 4" descr="Graphical user interface, table&#10;&#10;Description automatically generated with medium confidence">
              <a:extLst>
                <a:ext uri="{FF2B5EF4-FFF2-40B4-BE49-F238E27FC236}">
                  <a16:creationId xmlns:a16="http://schemas.microsoft.com/office/drawing/2014/main" id="{CBEB02C1-0A3C-4DE6-A912-0FD9C177E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34445"/>
              <a:ext cx="12084405" cy="485071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B396F1-EFDA-4D75-9193-4AD5AFD1837D}"/>
                </a:ext>
              </a:extLst>
            </p:cNvPr>
            <p:cNvSpPr/>
            <p:nvPr/>
          </p:nvSpPr>
          <p:spPr>
            <a:xfrm>
              <a:off x="6206836" y="2438400"/>
              <a:ext cx="1537855" cy="3546761"/>
            </a:xfrm>
            <a:prstGeom prst="rect">
              <a:avLst/>
            </a:prstGeom>
            <a:noFill/>
            <a:ln w="38100">
              <a:solidFill>
                <a:srgbClr val="D6009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717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95B118C-0234-4A2F-A98B-8DF702327E13}"/>
              </a:ext>
            </a:extLst>
          </p:cNvPr>
          <p:cNvGrpSpPr/>
          <p:nvPr/>
        </p:nvGrpSpPr>
        <p:grpSpPr>
          <a:xfrm>
            <a:off x="53797" y="1003642"/>
            <a:ext cx="12084405" cy="4850716"/>
            <a:chOff x="0" y="1134445"/>
            <a:chExt cx="12084405" cy="4850716"/>
          </a:xfrm>
        </p:grpSpPr>
        <p:pic>
          <p:nvPicPr>
            <p:cNvPr id="5" name="Picture 4" descr="Graphical user interface, table&#10;&#10;Description automatically generated with medium confidence">
              <a:extLst>
                <a:ext uri="{FF2B5EF4-FFF2-40B4-BE49-F238E27FC236}">
                  <a16:creationId xmlns:a16="http://schemas.microsoft.com/office/drawing/2014/main" id="{CBEB02C1-0A3C-4DE6-A912-0FD9C177E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34445"/>
              <a:ext cx="12084405" cy="485071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B396F1-EFDA-4D75-9193-4AD5AFD1837D}"/>
                </a:ext>
              </a:extLst>
            </p:cNvPr>
            <p:cNvSpPr/>
            <p:nvPr/>
          </p:nvSpPr>
          <p:spPr>
            <a:xfrm>
              <a:off x="6206836" y="2438400"/>
              <a:ext cx="1537855" cy="3546761"/>
            </a:xfrm>
            <a:prstGeom prst="rect">
              <a:avLst/>
            </a:prstGeom>
            <a:noFill/>
            <a:ln w="38100">
              <a:solidFill>
                <a:srgbClr val="D6009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529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8A7E5CB-EF1E-4E54-913F-2B9C6EBD8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665"/>
            <a:ext cx="12347253" cy="694533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F3DF332-2205-450E-A327-EEFF476E7C29}"/>
              </a:ext>
            </a:extLst>
          </p:cNvPr>
          <p:cNvSpPr/>
          <p:nvPr/>
        </p:nvSpPr>
        <p:spPr>
          <a:xfrm>
            <a:off x="124691" y="2161309"/>
            <a:ext cx="623455" cy="623455"/>
          </a:xfrm>
          <a:prstGeom prst="ellipse">
            <a:avLst/>
          </a:prstGeom>
          <a:noFill/>
          <a:ln w="38100"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9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2</Words>
  <Application>Microsoft Office PowerPoint</Application>
  <PresentationFormat>Widescreen</PresentationFormat>
  <Paragraphs>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HUmana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Warren Beck</dc:creator>
  <cp:lastModifiedBy>Warren Beck</cp:lastModifiedBy>
  <cp:revision>1</cp:revision>
  <dcterms:created xsi:type="dcterms:W3CDTF">2022-09-19T17:32:03Z</dcterms:created>
  <dcterms:modified xsi:type="dcterms:W3CDTF">2022-09-20T14:13:56Z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2b6c078-73cb-4371-8a5b-e9fc18accbf8_Enabled">
    <vt:lpwstr>true</vt:lpwstr>
  </property>
  <property fmtid="{D5CDD505-2E9C-101B-9397-08002B2CF9AE}" pid="3" name="MSIP_Label_e2b6c078-73cb-4371-8a5b-e9fc18accbf8_SetDate">
    <vt:lpwstr>2022-09-19T17:32:03Z</vt:lpwstr>
  </property>
  <property fmtid="{D5CDD505-2E9C-101B-9397-08002B2CF9AE}" pid="4" name="MSIP_Label_e2b6c078-73cb-4371-8a5b-e9fc18accbf8_Method">
    <vt:lpwstr>Standard</vt:lpwstr>
  </property>
  <property fmtid="{D5CDD505-2E9C-101B-9397-08002B2CF9AE}" pid="5" name="MSIP_Label_e2b6c078-73cb-4371-8a5b-e9fc18accbf8_Name">
    <vt:lpwstr>INTERNAL</vt:lpwstr>
  </property>
  <property fmtid="{D5CDD505-2E9C-101B-9397-08002B2CF9AE}" pid="6" name="MSIP_Label_e2b6c078-73cb-4371-8a5b-e9fc18accbf8_SiteId">
    <vt:lpwstr>56c62bbe-8598-4b85-9e51-1ca753fa50f2</vt:lpwstr>
  </property>
  <property fmtid="{D5CDD505-2E9C-101B-9397-08002B2CF9AE}" pid="7" name="MSIP_Label_e2b6c078-73cb-4371-8a5b-e9fc18accbf8_ActionId">
    <vt:lpwstr>2ee9b5e4-ee53-425d-939e-bf29eaf2435f</vt:lpwstr>
  </property>
  <property fmtid="{D5CDD505-2E9C-101B-9397-08002B2CF9AE}" pid="8" name="MSIP_Label_e2b6c078-73cb-4371-8a5b-e9fc18accbf8_ContentBits">
    <vt:lpwstr>0</vt:lpwstr>
  </property>
  <property fmtid="{D5CDD505-2E9C-101B-9397-08002B2CF9AE}" pid="9" name="ArticulateGUID">
    <vt:lpwstr>61B2CFCC-A4DC-48C3-A09C-48FA42C97347</vt:lpwstr>
  </property>
  <property fmtid="{D5CDD505-2E9C-101B-9397-08002B2CF9AE}" pid="10" name="ArticulatePath">
    <vt:lpwstr>Presentation1</vt:lpwstr>
  </property>
</Properties>
</file>