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83" r:id="rId6"/>
    <p:sldId id="256" r:id="rId7"/>
    <p:sldId id="277" r:id="rId8"/>
    <p:sldId id="264" r:id="rId9"/>
    <p:sldId id="281" r:id="rId10"/>
    <p:sldId id="266" r:id="rId11"/>
    <p:sldId id="267" r:id="rId12"/>
    <p:sldId id="268" r:id="rId13"/>
    <p:sldId id="270" r:id="rId14"/>
    <p:sldId id="278" r:id="rId15"/>
    <p:sldId id="279" r:id="rId16"/>
    <p:sldId id="282" r:id="rId17"/>
    <p:sldId id="284" r:id="rId18"/>
    <p:sldId id="286" r:id="rId19"/>
    <p:sldId id="285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5E576-844C-4AD1-B63D-6ED3572ABC44}" v="3" dt="2022-09-22T19:53:4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095-1532-4EB3-96CB-633D429E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08F6-AF01-491A-8404-498E3B4E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CAB4-3D8E-4B49-B210-291C2F0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E06F-756C-4CDA-94C4-133DE3E6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9E52-BECB-4238-B1E4-F519222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479-E8AF-4B88-8F92-13E5F264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6EBD-76BC-4DDB-B165-E7B2F4EE7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4913-7212-4D1E-9848-7ACA7B0A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EBBC-3B24-43E0-B5E1-D3F573EA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D88B-62E9-4638-A04C-8590463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A8E31-83CF-4A37-BC1F-D6A94F2DE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1C14E-46E0-452B-9B48-45F734B2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500D-FAE6-4026-9AE9-53AFB56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D67D-700F-4A9A-B3F2-BD5249E9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B2F7-D64B-4C02-AAA3-8BA398E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E81A-49F8-447A-9AC0-5B9FA4A5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C99B-5262-4B0B-BC5E-E962E39C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F012-012A-49AD-8B09-B88662C7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009F-7A04-4B66-832A-DB50F29F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AAED-3AAC-4C8C-9140-E7051C9A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6F7C-B56D-4CDB-91BA-C3DFCD19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D668-EE2A-4E15-A3EA-B5498D20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0308-7C3A-4D4E-837F-EAA892B7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E26A-B5C0-4D11-AC1D-ED551E6A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3327-936B-432A-970C-AA5E1A9C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07DF-35F7-4C92-A447-2CDE71AB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EDFF-8BED-4B4F-91C7-2F2DA6EA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60F80-A404-490F-B19F-904C2644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51F1-6667-4E44-8F5B-C9777ADA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1C79-BC7D-4EF8-8BF5-9307A3E9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BE23-644D-442C-834A-9898974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EE2-C446-41AA-A3E6-9B6E021B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21C6-71FC-4F46-A6D7-957417B5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603D-B7A5-45A0-93E0-EB4EAD44E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7FD3D-92DD-4956-A38D-B47E9047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C65E-7A60-493F-A221-1F407CE12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F7F6F-CA82-401B-8700-71E8FE30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90AC-CBCA-4983-BF95-E3532583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B97A4-E091-4972-A1FA-7102B595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7179-2FF5-4033-8ED2-598F3F49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7D39D-9E9C-463D-8840-CDE877F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EBE9-C1DD-4993-A09B-A0E4AC5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42269-189A-4C9F-8E8A-BE75F3AC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E71DB-0F1E-415A-BE3E-0D35FCCE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806C0-C8B6-4A81-92CB-A7198BC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50427-7D15-4721-9CB8-14E4C8D8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1DC8-C1D7-4F0E-B833-B5B7D320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0CE6-3068-4EB7-B429-F0136E7F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43A5-8874-4B53-9DD4-C2F017479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28E6D-0BB1-4D95-8E60-D098F963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CCF6-97DB-44C7-9D3E-8BF57824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9F911-EF44-4785-907D-2A43BBF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BB0-E0A5-4156-A5E2-80F45B60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75137-EE7E-4886-A3C8-60742AB8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C2C6-3464-4BDA-B871-CB3E43B3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6958-9BAE-4141-9A8C-7C796778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64C46-BED6-4DFB-8697-8B4D2946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A9EA-D789-4EAE-BB95-E6276B58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BA0BA-04B7-474F-AD8F-C971BB2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920A-880A-49A6-9CCB-47C2A1CE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9E34-ACA8-4397-A3CF-1A383F4FD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05E3-0917-4C62-A886-1B16F8EB465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FA9F-EB24-4766-BB16-48D8E8C7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75BE-BC0C-4886-A862-2BBBBD62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4E13-ECCA-4AE5-9330-BAEBB264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5678D8-CB90-4A40-9B6F-86C701BB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BDB55-5D66-4FFF-8E22-88314EBA1B31}"/>
              </a:ext>
            </a:extLst>
          </p:cNvPr>
          <p:cNvSpPr/>
          <p:nvPr/>
        </p:nvSpPr>
        <p:spPr>
          <a:xfrm>
            <a:off x="7243281" y="1083922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Login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C88E7-28A7-4B96-860B-5F3261D1C0E6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12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0" y="820434"/>
            <a:ext cx="10164275" cy="52171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3750067" y="4530903"/>
            <a:ext cx="7335603" cy="113015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437FF-527C-4142-AD39-B1CF03BAEA59}"/>
              </a:ext>
            </a:extLst>
          </p:cNvPr>
          <p:cNvSpPr/>
          <p:nvPr/>
        </p:nvSpPr>
        <p:spPr>
          <a:xfrm>
            <a:off x="3753491" y="4068565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Interactions Tab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1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0" y="820434"/>
            <a:ext cx="10164275" cy="52171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E003-0E12-4D4B-A554-B78C41A0B036}"/>
              </a:ext>
            </a:extLst>
          </p:cNvPr>
          <p:cNvSpPr/>
          <p:nvPr/>
        </p:nvSpPr>
        <p:spPr>
          <a:xfrm>
            <a:off x="10685124" y="5435028"/>
            <a:ext cx="400546" cy="226031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10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0" y="820434"/>
            <a:ext cx="10164275" cy="52171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E003-0E12-4D4B-A554-B78C41A0B036}"/>
              </a:ext>
            </a:extLst>
          </p:cNvPr>
          <p:cNvSpPr/>
          <p:nvPr/>
        </p:nvSpPr>
        <p:spPr>
          <a:xfrm>
            <a:off x="10685124" y="5435028"/>
            <a:ext cx="400546" cy="226031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33B3AD0-ABF4-4A1D-B4BE-28B4232B8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6" y="3953088"/>
            <a:ext cx="8439584" cy="13970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7E0811-25FC-42CA-A783-A8CD1B8626F1}"/>
              </a:ext>
            </a:extLst>
          </p:cNvPr>
          <p:cNvSpPr/>
          <p:nvPr/>
        </p:nvSpPr>
        <p:spPr>
          <a:xfrm>
            <a:off x="2646085" y="3953088"/>
            <a:ext cx="8511649" cy="1397072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9F07A-D0BD-4AB3-84EC-AD11F56D6386}"/>
              </a:ext>
            </a:extLst>
          </p:cNvPr>
          <p:cNvSpPr/>
          <p:nvPr/>
        </p:nvSpPr>
        <p:spPr>
          <a:xfrm>
            <a:off x="3548008" y="3612971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Interaction Log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40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B0A109-CADB-4E5E-8664-13AFA1A8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714B5-52B0-4DB3-A386-A8AAB746C550}"/>
              </a:ext>
            </a:extLst>
          </p:cNvPr>
          <p:cNvSpPr/>
          <p:nvPr/>
        </p:nvSpPr>
        <p:spPr>
          <a:xfrm>
            <a:off x="1284270" y="2124451"/>
            <a:ext cx="2157572" cy="42381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29E07-3E32-4A4F-A080-E7F3E3A3E0AB}"/>
              </a:ext>
            </a:extLst>
          </p:cNvPr>
          <p:cNvSpPr/>
          <p:nvPr/>
        </p:nvSpPr>
        <p:spPr>
          <a:xfrm>
            <a:off x="3595956" y="3611366"/>
            <a:ext cx="7078894" cy="103019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8219A-4245-46D9-B01D-8B2832FD4A80}"/>
              </a:ext>
            </a:extLst>
          </p:cNvPr>
          <p:cNvSpPr/>
          <p:nvPr/>
        </p:nvSpPr>
        <p:spPr>
          <a:xfrm>
            <a:off x="3595956" y="4706634"/>
            <a:ext cx="7078894" cy="96470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09199-25AA-441C-803C-53B6DF7E6BEE}"/>
              </a:ext>
            </a:extLst>
          </p:cNvPr>
          <p:cNvSpPr/>
          <p:nvPr/>
        </p:nvSpPr>
        <p:spPr>
          <a:xfrm>
            <a:off x="1157554" y="3045430"/>
            <a:ext cx="9517295" cy="476571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4C17-C8C1-4D07-B834-38D33B7E8841}"/>
              </a:ext>
            </a:extLst>
          </p:cNvPr>
          <p:cNvSpPr/>
          <p:nvPr/>
        </p:nvSpPr>
        <p:spPr>
          <a:xfrm>
            <a:off x="1181528" y="1397285"/>
            <a:ext cx="426378" cy="228332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CFED6-CDFF-4189-8516-FE678263112B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91211-678C-4983-A161-663F38FA5CAD}"/>
              </a:ext>
            </a:extLst>
          </p:cNvPr>
          <p:cNvSpPr/>
          <p:nvPr/>
        </p:nvSpPr>
        <p:spPr>
          <a:xfrm>
            <a:off x="1094198" y="1704975"/>
            <a:ext cx="1299680" cy="34011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6AB87-C9C9-4EA8-B600-02F4EF99F902}"/>
              </a:ext>
            </a:extLst>
          </p:cNvPr>
          <p:cNvSpPr/>
          <p:nvPr/>
        </p:nvSpPr>
        <p:spPr>
          <a:xfrm>
            <a:off x="9534417" y="2148371"/>
            <a:ext cx="1232900" cy="34011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6DBE8-E1A7-4318-A79C-564F78BD3050}"/>
              </a:ext>
            </a:extLst>
          </p:cNvPr>
          <p:cNvSpPr/>
          <p:nvPr/>
        </p:nvSpPr>
        <p:spPr>
          <a:xfrm>
            <a:off x="1284270" y="2637625"/>
            <a:ext cx="410966" cy="31844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01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8D2434-A596-4B3B-9772-AA634F3F4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714B5-52B0-4DB3-A386-A8AAB746C550}"/>
              </a:ext>
            </a:extLst>
          </p:cNvPr>
          <p:cNvSpPr/>
          <p:nvPr/>
        </p:nvSpPr>
        <p:spPr>
          <a:xfrm>
            <a:off x="1284270" y="2124451"/>
            <a:ext cx="2157572" cy="42381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29E07-3E32-4A4F-A080-E7F3E3A3E0AB}"/>
              </a:ext>
            </a:extLst>
          </p:cNvPr>
          <p:cNvSpPr/>
          <p:nvPr/>
        </p:nvSpPr>
        <p:spPr>
          <a:xfrm>
            <a:off x="3595956" y="3611366"/>
            <a:ext cx="7078894" cy="103019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8219A-4245-46D9-B01D-8B2832FD4A80}"/>
              </a:ext>
            </a:extLst>
          </p:cNvPr>
          <p:cNvSpPr/>
          <p:nvPr/>
        </p:nvSpPr>
        <p:spPr>
          <a:xfrm>
            <a:off x="3595956" y="4706634"/>
            <a:ext cx="7078894" cy="96470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09199-25AA-441C-803C-53B6DF7E6BEE}"/>
              </a:ext>
            </a:extLst>
          </p:cNvPr>
          <p:cNvSpPr/>
          <p:nvPr/>
        </p:nvSpPr>
        <p:spPr>
          <a:xfrm>
            <a:off x="1157554" y="3045430"/>
            <a:ext cx="9517295" cy="476571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4C17-C8C1-4D07-B834-38D33B7E8841}"/>
              </a:ext>
            </a:extLst>
          </p:cNvPr>
          <p:cNvSpPr/>
          <p:nvPr/>
        </p:nvSpPr>
        <p:spPr>
          <a:xfrm>
            <a:off x="1181528" y="1397285"/>
            <a:ext cx="426378" cy="228332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CFED6-CDFF-4189-8516-FE678263112B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91211-678C-4983-A161-663F38FA5CAD}"/>
              </a:ext>
            </a:extLst>
          </p:cNvPr>
          <p:cNvSpPr/>
          <p:nvPr/>
        </p:nvSpPr>
        <p:spPr>
          <a:xfrm>
            <a:off x="1094198" y="1704975"/>
            <a:ext cx="1299680" cy="34011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6AB87-C9C9-4EA8-B600-02F4EF99F902}"/>
              </a:ext>
            </a:extLst>
          </p:cNvPr>
          <p:cNvSpPr/>
          <p:nvPr/>
        </p:nvSpPr>
        <p:spPr>
          <a:xfrm>
            <a:off x="9534417" y="2148371"/>
            <a:ext cx="1232900" cy="34011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6DBE8-E1A7-4318-A79C-564F78BD3050}"/>
              </a:ext>
            </a:extLst>
          </p:cNvPr>
          <p:cNvSpPr/>
          <p:nvPr/>
        </p:nvSpPr>
        <p:spPr>
          <a:xfrm>
            <a:off x="1284270" y="2637625"/>
            <a:ext cx="410966" cy="31844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29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8D2434-A596-4B3B-9772-AA634F3F4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714B5-52B0-4DB3-A386-A8AAB746C550}"/>
              </a:ext>
            </a:extLst>
          </p:cNvPr>
          <p:cNvSpPr/>
          <p:nvPr/>
        </p:nvSpPr>
        <p:spPr>
          <a:xfrm>
            <a:off x="1284270" y="2124451"/>
            <a:ext cx="2157572" cy="423810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29E07-3E32-4A4F-A080-E7F3E3A3E0AB}"/>
              </a:ext>
            </a:extLst>
          </p:cNvPr>
          <p:cNvSpPr/>
          <p:nvPr/>
        </p:nvSpPr>
        <p:spPr>
          <a:xfrm>
            <a:off x="3595956" y="3611366"/>
            <a:ext cx="7078894" cy="1030197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8219A-4245-46D9-B01D-8B2832FD4A80}"/>
              </a:ext>
            </a:extLst>
          </p:cNvPr>
          <p:cNvSpPr/>
          <p:nvPr/>
        </p:nvSpPr>
        <p:spPr>
          <a:xfrm>
            <a:off x="3595956" y="4706634"/>
            <a:ext cx="7078894" cy="964700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09199-25AA-441C-803C-53B6DF7E6BEE}"/>
              </a:ext>
            </a:extLst>
          </p:cNvPr>
          <p:cNvSpPr/>
          <p:nvPr/>
        </p:nvSpPr>
        <p:spPr>
          <a:xfrm>
            <a:off x="1157554" y="3045430"/>
            <a:ext cx="9517295" cy="476571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4C17-C8C1-4D07-B834-38D33B7E8841}"/>
              </a:ext>
            </a:extLst>
          </p:cNvPr>
          <p:cNvSpPr/>
          <p:nvPr/>
        </p:nvSpPr>
        <p:spPr>
          <a:xfrm>
            <a:off x="1181528" y="1397285"/>
            <a:ext cx="426378" cy="228332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CFED6-CDFF-4189-8516-FE678263112B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91211-678C-4983-A161-663F38FA5CAD}"/>
              </a:ext>
            </a:extLst>
          </p:cNvPr>
          <p:cNvSpPr/>
          <p:nvPr/>
        </p:nvSpPr>
        <p:spPr>
          <a:xfrm>
            <a:off x="1094198" y="1704975"/>
            <a:ext cx="1299680" cy="340117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6AB87-C9C9-4EA8-B600-02F4EF99F902}"/>
              </a:ext>
            </a:extLst>
          </p:cNvPr>
          <p:cNvSpPr/>
          <p:nvPr/>
        </p:nvSpPr>
        <p:spPr>
          <a:xfrm>
            <a:off x="9534417" y="2148371"/>
            <a:ext cx="1232900" cy="340116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6DBE8-E1A7-4318-A79C-564F78BD3050}"/>
              </a:ext>
            </a:extLst>
          </p:cNvPr>
          <p:cNvSpPr/>
          <p:nvPr/>
        </p:nvSpPr>
        <p:spPr>
          <a:xfrm>
            <a:off x="1284270" y="2637625"/>
            <a:ext cx="410966" cy="318440"/>
          </a:xfrm>
          <a:prstGeom prst="rect">
            <a:avLst/>
          </a:prstGeom>
          <a:solidFill>
            <a:schemeClr val="bg1"/>
          </a:solidFill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41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EFCBAB-4CFA-47DA-B64B-0F93C85B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7693E6-F847-4C0B-9B79-1A6FA7E3216D}"/>
              </a:ext>
            </a:extLst>
          </p:cNvPr>
          <p:cNvSpPr/>
          <p:nvPr/>
        </p:nvSpPr>
        <p:spPr>
          <a:xfrm>
            <a:off x="1114097" y="819807"/>
            <a:ext cx="9932275" cy="5360276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E445B-A92D-46BF-8CB9-55BF400E94B7}"/>
              </a:ext>
            </a:extLst>
          </p:cNvPr>
          <p:cNvSpPr/>
          <p:nvPr/>
        </p:nvSpPr>
        <p:spPr>
          <a:xfrm>
            <a:off x="1284270" y="2124451"/>
            <a:ext cx="2157572" cy="42381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0FF05-E535-4253-B5CD-947093AADC10}"/>
              </a:ext>
            </a:extLst>
          </p:cNvPr>
          <p:cNvSpPr/>
          <p:nvPr/>
        </p:nvSpPr>
        <p:spPr>
          <a:xfrm>
            <a:off x="3595956" y="3611366"/>
            <a:ext cx="7078894" cy="103019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FB2C2-995E-425B-B5FF-09720ADD70A5}"/>
              </a:ext>
            </a:extLst>
          </p:cNvPr>
          <p:cNvSpPr/>
          <p:nvPr/>
        </p:nvSpPr>
        <p:spPr>
          <a:xfrm>
            <a:off x="3595956" y="4706634"/>
            <a:ext cx="7078894" cy="96470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51C41-D5D2-4676-B384-1E2B2F95D72B}"/>
              </a:ext>
            </a:extLst>
          </p:cNvPr>
          <p:cNvSpPr/>
          <p:nvPr/>
        </p:nvSpPr>
        <p:spPr>
          <a:xfrm>
            <a:off x="1157554" y="3045430"/>
            <a:ext cx="9517295" cy="476571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2FECE-2AA2-438C-9B9B-C5A8A782D2A4}"/>
              </a:ext>
            </a:extLst>
          </p:cNvPr>
          <p:cNvSpPr/>
          <p:nvPr/>
        </p:nvSpPr>
        <p:spPr>
          <a:xfrm>
            <a:off x="1181528" y="1397285"/>
            <a:ext cx="426378" cy="228332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F18DC-0034-4150-9417-1F7997DD3B60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9263FD-64E5-498C-82A6-90F5670F6D3C}"/>
              </a:ext>
            </a:extLst>
          </p:cNvPr>
          <p:cNvSpPr/>
          <p:nvPr/>
        </p:nvSpPr>
        <p:spPr>
          <a:xfrm>
            <a:off x="1094198" y="1704975"/>
            <a:ext cx="1299680" cy="34011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EAE98-51FD-4BB6-8EFC-790B97761F9B}"/>
              </a:ext>
            </a:extLst>
          </p:cNvPr>
          <p:cNvSpPr/>
          <p:nvPr/>
        </p:nvSpPr>
        <p:spPr>
          <a:xfrm>
            <a:off x="9534417" y="2148371"/>
            <a:ext cx="1232900" cy="34011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8BB2A-18F4-40D7-BA91-24F6B3221854}"/>
              </a:ext>
            </a:extLst>
          </p:cNvPr>
          <p:cNvSpPr/>
          <p:nvPr/>
        </p:nvSpPr>
        <p:spPr>
          <a:xfrm>
            <a:off x="1284270" y="2637625"/>
            <a:ext cx="410966" cy="31844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95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5678D8-CB90-4A40-9B6F-86C701BB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BDB55-5D66-4FFF-8E22-88314EBA1B31}"/>
              </a:ext>
            </a:extLst>
          </p:cNvPr>
          <p:cNvSpPr/>
          <p:nvPr/>
        </p:nvSpPr>
        <p:spPr>
          <a:xfrm>
            <a:off x="2938409" y="2594224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Alerts Tabs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C88E7-28A7-4B96-860B-5F3261D1C0E6}"/>
              </a:ext>
            </a:extLst>
          </p:cNvPr>
          <p:cNvSpPr/>
          <p:nvPr/>
        </p:nvSpPr>
        <p:spPr>
          <a:xfrm>
            <a:off x="9109755" y="1059305"/>
            <a:ext cx="1770578" cy="364734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C52D5-49EE-46AD-9C52-A9E9709B5EDC}"/>
              </a:ext>
            </a:extLst>
          </p:cNvPr>
          <p:cNvSpPr/>
          <p:nvPr/>
        </p:nvSpPr>
        <p:spPr>
          <a:xfrm>
            <a:off x="1284270" y="2637625"/>
            <a:ext cx="410966" cy="318440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2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096F8-A3F2-46A2-8467-84CCE3CB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B4FE7C-D2B4-4510-8492-42A6453B8158}"/>
              </a:ext>
            </a:extLst>
          </p:cNvPr>
          <p:cNvSpPr/>
          <p:nvPr/>
        </p:nvSpPr>
        <p:spPr>
          <a:xfrm>
            <a:off x="2393878" y="1704975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Title  Tab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5AAA6-1A51-4595-AA80-D89FB4A8811B}"/>
              </a:ext>
            </a:extLst>
          </p:cNvPr>
          <p:cNvSpPr/>
          <p:nvPr/>
        </p:nvSpPr>
        <p:spPr>
          <a:xfrm>
            <a:off x="1094198" y="1704975"/>
            <a:ext cx="1299680" cy="34011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1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096F8-A3F2-46A2-8467-84CCE3CB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B4FE7C-D2B4-4510-8492-42A6453B8158}"/>
              </a:ext>
            </a:extLst>
          </p:cNvPr>
          <p:cNvSpPr/>
          <p:nvPr/>
        </p:nvSpPr>
        <p:spPr>
          <a:xfrm>
            <a:off x="2958957" y="1345916"/>
            <a:ext cx="2445250" cy="3498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Application Launcher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F212C-094D-4527-A0D4-CD061C285C2F}"/>
              </a:ext>
            </a:extLst>
          </p:cNvPr>
          <p:cNvSpPr/>
          <p:nvPr/>
        </p:nvSpPr>
        <p:spPr>
          <a:xfrm>
            <a:off x="1109609" y="1429180"/>
            <a:ext cx="513708" cy="34985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7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98C2D-17D4-46A0-B844-AE908D9B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827283"/>
            <a:ext cx="9924836" cy="5368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9534417" y="2148371"/>
            <a:ext cx="1232900" cy="34011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C95D-154A-440E-A405-CE7D605D5CF1}"/>
              </a:ext>
            </a:extLst>
          </p:cNvPr>
          <p:cNvSpPr/>
          <p:nvPr/>
        </p:nvSpPr>
        <p:spPr>
          <a:xfrm>
            <a:off x="7637120" y="2106204"/>
            <a:ext cx="1743187" cy="3822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Verify Tab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6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" y="820434"/>
            <a:ext cx="10164275" cy="52171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1013862" y="2650732"/>
            <a:ext cx="2386884" cy="2342507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C95D-154A-440E-A405-CE7D605D5CF1}"/>
              </a:ext>
            </a:extLst>
          </p:cNvPr>
          <p:cNvSpPr/>
          <p:nvPr/>
        </p:nvSpPr>
        <p:spPr>
          <a:xfrm>
            <a:off x="1013862" y="2269519"/>
            <a:ext cx="2386884" cy="3812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Validation Tab</a:t>
            </a:r>
          </a:p>
        </p:txBody>
      </p:sp>
    </p:spTree>
    <p:extLst>
      <p:ext uri="{BB962C8B-B14F-4D97-AF65-F5344CB8AC3E}">
        <p14:creationId xmlns:p14="http://schemas.microsoft.com/office/powerpoint/2010/main" val="349669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" y="820434"/>
            <a:ext cx="10164275" cy="52171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1013862" y="2208944"/>
            <a:ext cx="10164275" cy="359595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C8DD4-B514-4A71-9E80-FF893678FD4E}"/>
              </a:ext>
            </a:extLst>
          </p:cNvPr>
          <p:cNvSpPr/>
          <p:nvPr/>
        </p:nvSpPr>
        <p:spPr>
          <a:xfrm>
            <a:off x="2732926" y="1806112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Horizontal Tab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96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0" y="820434"/>
            <a:ext cx="10164275" cy="52171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3616504" y="2630185"/>
            <a:ext cx="7654101" cy="688368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F2EA6-4B6A-44CB-8996-F2F5C2CE6A48}"/>
              </a:ext>
            </a:extLst>
          </p:cNvPr>
          <p:cNvSpPr/>
          <p:nvPr/>
        </p:nvSpPr>
        <p:spPr>
          <a:xfrm>
            <a:off x="3616504" y="2290068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Quick Find Tab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67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4AC88-905A-4A41-AAE4-3F83E9AD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0" y="820434"/>
            <a:ext cx="10164275" cy="52171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AC89C-5761-4D77-BFBA-C72254A24CAD}"/>
              </a:ext>
            </a:extLst>
          </p:cNvPr>
          <p:cNvSpPr/>
          <p:nvPr/>
        </p:nvSpPr>
        <p:spPr>
          <a:xfrm>
            <a:off x="3667874" y="3287730"/>
            <a:ext cx="7417796" cy="1150706"/>
          </a:xfrm>
          <a:prstGeom prst="rect">
            <a:avLst/>
          </a:prstGeom>
          <a:noFill/>
          <a:ln w="38100">
            <a:solidFill>
              <a:srgbClr val="BF5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723A3-32C4-4EFC-8E4E-3E8EEC1F3188}"/>
              </a:ext>
            </a:extLst>
          </p:cNvPr>
          <p:cNvSpPr/>
          <p:nvPr/>
        </p:nvSpPr>
        <p:spPr>
          <a:xfrm>
            <a:off x="7616575" y="3287730"/>
            <a:ext cx="1866474" cy="3401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Plan Tab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563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A9E94ED0D8F42AFC8E946469A4484" ma:contentTypeVersion="9" ma:contentTypeDescription="Create a new document." ma:contentTypeScope="" ma:versionID="a0af3ff3ff4e421c4d1f050dcad330df">
  <xsd:schema xmlns:xsd="http://www.w3.org/2001/XMLSchema" xmlns:xs="http://www.w3.org/2001/XMLSchema" xmlns:p="http://schemas.microsoft.com/office/2006/metadata/properties" xmlns:ns3="fa6db424-0cf9-48a2-9f5e-0a6d1e4651b9" xmlns:ns4="ecbc1870-639c-4579-9723-5e080140c417" targetNamespace="http://schemas.microsoft.com/office/2006/metadata/properties" ma:root="true" ma:fieldsID="2f2a7a48f47d5504426625a7ca8e7715" ns3:_="" ns4:_="">
    <xsd:import namespace="fa6db424-0cf9-48a2-9f5e-0a6d1e4651b9"/>
    <xsd:import namespace="ecbc1870-639c-4579-9723-5e080140c4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b424-0cf9-48a2-9f5e-0a6d1e465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c1870-639c-4579-9723-5e080140c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11524C-1E00-45E5-8D4D-5BD879D81D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A23C18-B6F8-4D0D-A933-F400ACB0D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b424-0cf9-48a2-9f5e-0a6d1e4651b9"/>
    <ds:schemaRef ds:uri="ecbc1870-639c-4579-9723-5e080140c4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EDDD48-C182-4FE6-AEC4-F9BE0363D14F}">
  <ds:schemaRefs>
    <ds:schemaRef ds:uri="http://www.w3.org/XML/1998/namespace"/>
    <ds:schemaRef ds:uri="fa6db424-0cf9-48a2-9f5e-0a6d1e4651b9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ecbc1870-639c-4579-9723-5e080140c417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7</cp:revision>
  <dcterms:created xsi:type="dcterms:W3CDTF">2022-09-22T16:57:35Z</dcterms:created>
  <dcterms:modified xsi:type="dcterms:W3CDTF">2022-09-24T11:56:44Z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2022-09-22T16:57:35Z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18ae3449-902a-4954-b6c0-494ae7bad3d4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D06F6E41-97B7-41F0-8F8C-A7BFCBEF6A33</vt:lpwstr>
  </property>
  <property fmtid="{D5CDD505-2E9C-101B-9397-08002B2CF9AE}" pid="10" name="ArticulatePath">
    <vt:lpwstr>Presentation2</vt:lpwstr>
  </property>
  <property fmtid="{D5CDD505-2E9C-101B-9397-08002B2CF9AE}" pid="11" name="ContentTypeId">
    <vt:lpwstr>0x010100EA2A9E94ED0D8F42AFC8E946469A4484</vt:lpwstr>
  </property>
</Properties>
</file>