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61" r:id="rId4"/>
    <p:sldId id="262" r:id="rId5"/>
    <p:sldId id="263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84A7AF-6593-4451-A29E-94CE28AE6074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34BE55-CC76-4A52-882C-DFB09A6C7CB5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/>
            <a:t>CRM</a:t>
          </a:r>
        </a:p>
      </dgm:t>
    </dgm:pt>
    <dgm:pt modelId="{D743DFDA-49A4-4B41-A989-663764E75CF4}" type="parTrans" cxnId="{25211B8D-16EA-4F6D-A6B2-1A37C5B25D78}">
      <dgm:prSet/>
      <dgm:spPr/>
      <dgm:t>
        <a:bodyPr/>
        <a:lstStyle/>
        <a:p>
          <a:endParaRPr lang="en-US"/>
        </a:p>
      </dgm:t>
    </dgm:pt>
    <dgm:pt modelId="{5135D10A-6527-48A0-99BA-4EB41C40774D}" type="sibTrans" cxnId="{25211B8D-16EA-4F6D-A6B2-1A37C5B25D78}">
      <dgm:prSet/>
      <dgm:spPr/>
      <dgm:t>
        <a:bodyPr/>
        <a:lstStyle/>
        <a:p>
          <a:endParaRPr lang="en-US"/>
        </a:p>
      </dgm:t>
    </dgm:pt>
    <dgm:pt modelId="{AFF43190-EFCF-486D-B536-66F59A8084E5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/>
            <a:t>Home</a:t>
          </a:r>
        </a:p>
      </dgm:t>
    </dgm:pt>
    <dgm:pt modelId="{BDA09037-CAF1-42ED-B808-8024E0152B2C}" type="parTrans" cxnId="{35924F93-98B3-4D1A-9F83-9EDB97E608A5}">
      <dgm:prSet/>
      <dgm:spPr>
        <a:solidFill>
          <a:srgbClr val="002060"/>
        </a:solidFill>
      </dgm:spPr>
      <dgm:t>
        <a:bodyPr/>
        <a:lstStyle/>
        <a:p>
          <a:endParaRPr lang="en-US"/>
        </a:p>
      </dgm:t>
    </dgm:pt>
    <dgm:pt modelId="{D2A6F1EC-E495-4D2F-8071-CEEA31834A34}" type="sibTrans" cxnId="{35924F93-98B3-4D1A-9F83-9EDB97E608A5}">
      <dgm:prSet/>
      <dgm:spPr/>
      <dgm:t>
        <a:bodyPr/>
        <a:lstStyle/>
        <a:p>
          <a:endParaRPr lang="en-US"/>
        </a:p>
      </dgm:t>
    </dgm:pt>
    <dgm:pt modelId="{DBDF01EE-2621-472E-8094-D83F54F985FA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/>
            <a:t>Cases	</a:t>
          </a:r>
        </a:p>
      </dgm:t>
    </dgm:pt>
    <dgm:pt modelId="{23EC872A-0A30-47E7-B828-5D418B0C58AC}" type="parTrans" cxnId="{A6F02692-607E-4733-A96C-7947DF54FC11}">
      <dgm:prSet/>
      <dgm:spPr>
        <a:solidFill>
          <a:srgbClr val="002060"/>
        </a:solidFill>
      </dgm:spPr>
      <dgm:t>
        <a:bodyPr/>
        <a:lstStyle/>
        <a:p>
          <a:endParaRPr lang="en-US"/>
        </a:p>
      </dgm:t>
    </dgm:pt>
    <dgm:pt modelId="{3DF05751-1E45-4BD6-969F-1C7F24A51D98}" type="sibTrans" cxnId="{A6F02692-607E-4733-A96C-7947DF54FC11}">
      <dgm:prSet/>
      <dgm:spPr/>
      <dgm:t>
        <a:bodyPr/>
        <a:lstStyle/>
        <a:p>
          <a:endParaRPr lang="en-US"/>
        </a:p>
      </dgm:t>
    </dgm:pt>
    <dgm:pt modelId="{9D71EB96-8B86-4FF8-AFC2-52AB35D64204}">
      <dgm:prSet/>
      <dgm:spPr>
        <a:solidFill>
          <a:srgbClr val="002060"/>
        </a:solidFill>
      </dgm:spPr>
      <dgm:t>
        <a:bodyPr/>
        <a:lstStyle/>
        <a:p>
          <a:r>
            <a:rPr lang="en-US" dirty="0"/>
            <a:t>Dashboards</a:t>
          </a:r>
        </a:p>
      </dgm:t>
    </dgm:pt>
    <dgm:pt modelId="{4A0852B0-8C76-4B58-8790-6C078D6DEF4B}" type="parTrans" cxnId="{84B76CC9-84FE-4963-A817-3381BC3AC78E}">
      <dgm:prSet/>
      <dgm:spPr>
        <a:solidFill>
          <a:srgbClr val="002060"/>
        </a:solidFill>
      </dgm:spPr>
      <dgm:t>
        <a:bodyPr/>
        <a:lstStyle/>
        <a:p>
          <a:endParaRPr lang="en-US"/>
        </a:p>
      </dgm:t>
    </dgm:pt>
    <dgm:pt modelId="{C875F431-BDA1-46A8-9D1D-F68682EC2189}" type="sibTrans" cxnId="{84B76CC9-84FE-4963-A817-3381BC3AC78E}">
      <dgm:prSet/>
      <dgm:spPr/>
      <dgm:t>
        <a:bodyPr/>
        <a:lstStyle/>
        <a:p>
          <a:endParaRPr lang="en-US"/>
        </a:p>
      </dgm:t>
    </dgm:pt>
    <dgm:pt modelId="{E12DB96F-97EC-423D-93F1-E583098C4D95}">
      <dgm:prSet/>
      <dgm:spPr>
        <a:solidFill>
          <a:srgbClr val="002060"/>
        </a:solidFill>
      </dgm:spPr>
      <dgm:t>
        <a:bodyPr/>
        <a:lstStyle/>
        <a:p>
          <a:r>
            <a:rPr lang="en-US" dirty="0"/>
            <a:t>Accounts</a:t>
          </a:r>
        </a:p>
      </dgm:t>
    </dgm:pt>
    <dgm:pt modelId="{D6305900-A344-4433-A460-8A23DC5E6EA1}" type="parTrans" cxnId="{E82529CD-A1E0-4F34-B0A9-3CDC3DAB721E}">
      <dgm:prSet/>
      <dgm:spPr>
        <a:solidFill>
          <a:srgbClr val="002060"/>
        </a:solidFill>
      </dgm:spPr>
      <dgm:t>
        <a:bodyPr/>
        <a:lstStyle/>
        <a:p>
          <a:endParaRPr lang="en-US"/>
        </a:p>
      </dgm:t>
    </dgm:pt>
    <dgm:pt modelId="{BC1AD2EC-50FD-4B17-A0C8-B2E97247F07F}" type="sibTrans" cxnId="{E82529CD-A1E0-4F34-B0A9-3CDC3DAB721E}">
      <dgm:prSet/>
      <dgm:spPr/>
      <dgm:t>
        <a:bodyPr/>
        <a:lstStyle/>
        <a:p>
          <a:endParaRPr lang="en-US"/>
        </a:p>
      </dgm:t>
    </dgm:pt>
    <dgm:pt modelId="{E764AC7A-8A95-4AE8-AB8E-560EACB1E69D}">
      <dgm:prSet/>
      <dgm:spPr>
        <a:solidFill>
          <a:srgbClr val="002060"/>
        </a:solidFill>
      </dgm:spPr>
      <dgm:t>
        <a:bodyPr/>
        <a:lstStyle/>
        <a:p>
          <a:r>
            <a:rPr lang="en-US" dirty="0"/>
            <a:t>Search</a:t>
          </a:r>
        </a:p>
      </dgm:t>
    </dgm:pt>
    <dgm:pt modelId="{964E10ED-8BAF-4860-BD42-D0896975E761}" type="parTrans" cxnId="{21488265-F7E1-4749-8B46-E50F16B79CCA}">
      <dgm:prSet/>
      <dgm:spPr>
        <a:solidFill>
          <a:srgbClr val="002060"/>
        </a:solidFill>
      </dgm:spPr>
      <dgm:t>
        <a:bodyPr/>
        <a:lstStyle/>
        <a:p>
          <a:endParaRPr lang="en-US"/>
        </a:p>
      </dgm:t>
    </dgm:pt>
    <dgm:pt modelId="{8DB771E5-B52C-42A6-8AFF-FBF6BB62AB67}" type="sibTrans" cxnId="{21488265-F7E1-4749-8B46-E50F16B79CCA}">
      <dgm:prSet/>
      <dgm:spPr/>
      <dgm:t>
        <a:bodyPr/>
        <a:lstStyle/>
        <a:p>
          <a:endParaRPr lang="en-US"/>
        </a:p>
      </dgm:t>
    </dgm:pt>
    <dgm:pt modelId="{5A1DEFA6-D4DF-4DC7-BC4E-6A88A8AAD19E}" type="pres">
      <dgm:prSet presAssocID="{8484A7AF-6593-4451-A29E-94CE28AE607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8C94CDF-ADB8-4827-A633-AA4683227080}" type="pres">
      <dgm:prSet presAssocID="{8484A7AF-6593-4451-A29E-94CE28AE6074}" presName="hierFlow" presStyleCnt="0"/>
      <dgm:spPr/>
    </dgm:pt>
    <dgm:pt modelId="{D93017FF-9958-479E-B29B-33069C3B81C6}" type="pres">
      <dgm:prSet presAssocID="{8484A7AF-6593-4451-A29E-94CE28AE607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1062CBF-DF89-4637-9FD7-D21BAFA9AB6D}" type="pres">
      <dgm:prSet presAssocID="{3F34BE55-CC76-4A52-882C-DFB09A6C7CB5}" presName="Name14" presStyleCnt="0"/>
      <dgm:spPr/>
    </dgm:pt>
    <dgm:pt modelId="{977ACC6A-8DF2-4E48-B6D2-9A3F79C7AC19}" type="pres">
      <dgm:prSet presAssocID="{3F34BE55-CC76-4A52-882C-DFB09A6C7CB5}" presName="level1Shape" presStyleLbl="node0" presStyleIdx="0" presStyleCnt="1">
        <dgm:presLayoutVars>
          <dgm:chPref val="3"/>
        </dgm:presLayoutVars>
      </dgm:prSet>
      <dgm:spPr/>
    </dgm:pt>
    <dgm:pt modelId="{AD7CA650-9633-4BA9-AFE9-3A439345CB4F}" type="pres">
      <dgm:prSet presAssocID="{3F34BE55-CC76-4A52-882C-DFB09A6C7CB5}" presName="hierChild2" presStyleCnt="0"/>
      <dgm:spPr/>
    </dgm:pt>
    <dgm:pt modelId="{AE3D7AB1-0D05-45A5-9A69-A1D9F1B22482}" type="pres">
      <dgm:prSet presAssocID="{BDA09037-CAF1-42ED-B808-8024E0152B2C}" presName="Name19" presStyleLbl="parChTrans1D2" presStyleIdx="0" presStyleCnt="5"/>
      <dgm:spPr/>
    </dgm:pt>
    <dgm:pt modelId="{7EF634BE-1B86-4402-8390-CFF53DD4C86B}" type="pres">
      <dgm:prSet presAssocID="{AFF43190-EFCF-486D-B536-66F59A8084E5}" presName="Name21" presStyleCnt="0"/>
      <dgm:spPr/>
    </dgm:pt>
    <dgm:pt modelId="{26725CA1-E207-49A6-A143-52B03AA4A6D3}" type="pres">
      <dgm:prSet presAssocID="{AFF43190-EFCF-486D-B536-66F59A8084E5}" presName="level2Shape" presStyleLbl="node2" presStyleIdx="0" presStyleCnt="5"/>
      <dgm:spPr/>
    </dgm:pt>
    <dgm:pt modelId="{581EE005-2F8D-44B2-93BD-9B8B9A28730B}" type="pres">
      <dgm:prSet presAssocID="{AFF43190-EFCF-486D-B536-66F59A8084E5}" presName="hierChild3" presStyleCnt="0"/>
      <dgm:spPr/>
    </dgm:pt>
    <dgm:pt modelId="{2CF87E20-B812-4790-B27B-AF884E50E288}" type="pres">
      <dgm:prSet presAssocID="{23EC872A-0A30-47E7-B828-5D418B0C58AC}" presName="Name19" presStyleLbl="parChTrans1D2" presStyleIdx="1" presStyleCnt="5"/>
      <dgm:spPr/>
    </dgm:pt>
    <dgm:pt modelId="{4341B707-831C-4F16-B891-3F948B4B8ED5}" type="pres">
      <dgm:prSet presAssocID="{DBDF01EE-2621-472E-8094-D83F54F985FA}" presName="Name21" presStyleCnt="0"/>
      <dgm:spPr/>
    </dgm:pt>
    <dgm:pt modelId="{311A069D-21F7-4AFB-922C-591671B78B00}" type="pres">
      <dgm:prSet presAssocID="{DBDF01EE-2621-472E-8094-D83F54F985FA}" presName="level2Shape" presStyleLbl="node2" presStyleIdx="1" presStyleCnt="5" custLinFactNeighborY="0"/>
      <dgm:spPr/>
    </dgm:pt>
    <dgm:pt modelId="{BD373317-A3A2-4BB4-9BB3-F986071AD6B3}" type="pres">
      <dgm:prSet presAssocID="{DBDF01EE-2621-472E-8094-D83F54F985FA}" presName="hierChild3" presStyleCnt="0"/>
      <dgm:spPr/>
    </dgm:pt>
    <dgm:pt modelId="{51C010B9-0B66-43A1-8253-BA35A139EE4D}" type="pres">
      <dgm:prSet presAssocID="{4A0852B0-8C76-4B58-8790-6C078D6DEF4B}" presName="Name19" presStyleLbl="parChTrans1D2" presStyleIdx="2" presStyleCnt="5"/>
      <dgm:spPr/>
    </dgm:pt>
    <dgm:pt modelId="{D8FA85A4-D932-40F8-9CCC-A2ADF54D916F}" type="pres">
      <dgm:prSet presAssocID="{9D71EB96-8B86-4FF8-AFC2-52AB35D64204}" presName="Name21" presStyleCnt="0"/>
      <dgm:spPr/>
    </dgm:pt>
    <dgm:pt modelId="{C4807395-CDD2-4CEC-9B0F-4446F3ED0BAC}" type="pres">
      <dgm:prSet presAssocID="{9D71EB96-8B86-4FF8-AFC2-52AB35D64204}" presName="level2Shape" presStyleLbl="node2" presStyleIdx="2" presStyleCnt="5"/>
      <dgm:spPr/>
    </dgm:pt>
    <dgm:pt modelId="{92580DF8-0977-4A78-8C29-F51CDC1367D2}" type="pres">
      <dgm:prSet presAssocID="{9D71EB96-8B86-4FF8-AFC2-52AB35D64204}" presName="hierChild3" presStyleCnt="0"/>
      <dgm:spPr/>
    </dgm:pt>
    <dgm:pt modelId="{F27FC9A6-347A-479B-9DD2-442006BE6C2F}" type="pres">
      <dgm:prSet presAssocID="{D6305900-A344-4433-A460-8A23DC5E6EA1}" presName="Name19" presStyleLbl="parChTrans1D2" presStyleIdx="3" presStyleCnt="5"/>
      <dgm:spPr/>
    </dgm:pt>
    <dgm:pt modelId="{5ADF8D85-B13F-4AE6-94B0-37B4D81CD28B}" type="pres">
      <dgm:prSet presAssocID="{E12DB96F-97EC-423D-93F1-E583098C4D95}" presName="Name21" presStyleCnt="0"/>
      <dgm:spPr/>
    </dgm:pt>
    <dgm:pt modelId="{24024442-C439-4B62-8480-7902BA76513D}" type="pres">
      <dgm:prSet presAssocID="{E12DB96F-97EC-423D-93F1-E583098C4D95}" presName="level2Shape" presStyleLbl="node2" presStyleIdx="3" presStyleCnt="5"/>
      <dgm:spPr/>
    </dgm:pt>
    <dgm:pt modelId="{B8CB1407-CE3A-4C0E-BDEA-07DE5FE7C1C0}" type="pres">
      <dgm:prSet presAssocID="{E12DB96F-97EC-423D-93F1-E583098C4D95}" presName="hierChild3" presStyleCnt="0"/>
      <dgm:spPr/>
    </dgm:pt>
    <dgm:pt modelId="{5CC017DE-DA68-4005-B65C-358F9A60ABB9}" type="pres">
      <dgm:prSet presAssocID="{964E10ED-8BAF-4860-BD42-D0896975E761}" presName="Name19" presStyleLbl="parChTrans1D2" presStyleIdx="4" presStyleCnt="5"/>
      <dgm:spPr/>
    </dgm:pt>
    <dgm:pt modelId="{7BDACEE4-2FF7-44AF-9F29-3B382392D5CD}" type="pres">
      <dgm:prSet presAssocID="{E764AC7A-8A95-4AE8-AB8E-560EACB1E69D}" presName="Name21" presStyleCnt="0"/>
      <dgm:spPr/>
    </dgm:pt>
    <dgm:pt modelId="{2F4713DC-69B3-46E4-97F5-E9E5FCF39510}" type="pres">
      <dgm:prSet presAssocID="{E764AC7A-8A95-4AE8-AB8E-560EACB1E69D}" presName="level2Shape" presStyleLbl="node2" presStyleIdx="4" presStyleCnt="5"/>
      <dgm:spPr/>
    </dgm:pt>
    <dgm:pt modelId="{B12690BD-E622-4730-873E-217BD08E9014}" type="pres">
      <dgm:prSet presAssocID="{E764AC7A-8A95-4AE8-AB8E-560EACB1E69D}" presName="hierChild3" presStyleCnt="0"/>
      <dgm:spPr/>
    </dgm:pt>
    <dgm:pt modelId="{2E25D53C-96AA-4302-83AE-DEDEFDA34DF5}" type="pres">
      <dgm:prSet presAssocID="{8484A7AF-6593-4451-A29E-94CE28AE6074}" presName="bgShapesFlow" presStyleCnt="0"/>
      <dgm:spPr/>
    </dgm:pt>
  </dgm:ptLst>
  <dgm:cxnLst>
    <dgm:cxn modelId="{FEAC7C09-91AF-43A6-BA8D-560CEA8144EB}" type="presOf" srcId="{DBDF01EE-2621-472E-8094-D83F54F985FA}" destId="{311A069D-21F7-4AFB-922C-591671B78B00}" srcOrd="0" destOrd="0" presId="urn:microsoft.com/office/officeart/2005/8/layout/hierarchy6"/>
    <dgm:cxn modelId="{139A730F-AF1C-4452-AAD4-EF702EA9866D}" type="presOf" srcId="{9D71EB96-8B86-4FF8-AFC2-52AB35D64204}" destId="{C4807395-CDD2-4CEC-9B0F-4446F3ED0BAC}" srcOrd="0" destOrd="0" presId="urn:microsoft.com/office/officeart/2005/8/layout/hierarchy6"/>
    <dgm:cxn modelId="{21488265-F7E1-4749-8B46-E50F16B79CCA}" srcId="{3F34BE55-CC76-4A52-882C-DFB09A6C7CB5}" destId="{E764AC7A-8A95-4AE8-AB8E-560EACB1E69D}" srcOrd="4" destOrd="0" parTransId="{964E10ED-8BAF-4860-BD42-D0896975E761}" sibTransId="{8DB771E5-B52C-42A6-8AFF-FBF6BB62AB67}"/>
    <dgm:cxn modelId="{7C6CD665-F253-484D-B559-B113960C371C}" type="presOf" srcId="{E12DB96F-97EC-423D-93F1-E583098C4D95}" destId="{24024442-C439-4B62-8480-7902BA76513D}" srcOrd="0" destOrd="0" presId="urn:microsoft.com/office/officeart/2005/8/layout/hierarchy6"/>
    <dgm:cxn modelId="{29F97D4C-16DF-4445-969A-C4140C430A5D}" type="presOf" srcId="{4A0852B0-8C76-4B58-8790-6C078D6DEF4B}" destId="{51C010B9-0B66-43A1-8253-BA35A139EE4D}" srcOrd="0" destOrd="0" presId="urn:microsoft.com/office/officeart/2005/8/layout/hierarchy6"/>
    <dgm:cxn modelId="{97DA544D-6325-4D26-8210-2F0332B79614}" type="presOf" srcId="{964E10ED-8BAF-4860-BD42-D0896975E761}" destId="{5CC017DE-DA68-4005-B65C-358F9A60ABB9}" srcOrd="0" destOrd="0" presId="urn:microsoft.com/office/officeart/2005/8/layout/hierarchy6"/>
    <dgm:cxn modelId="{25211B8D-16EA-4F6D-A6B2-1A37C5B25D78}" srcId="{8484A7AF-6593-4451-A29E-94CE28AE6074}" destId="{3F34BE55-CC76-4A52-882C-DFB09A6C7CB5}" srcOrd="0" destOrd="0" parTransId="{D743DFDA-49A4-4B41-A989-663764E75CF4}" sibTransId="{5135D10A-6527-48A0-99BA-4EB41C40774D}"/>
    <dgm:cxn modelId="{A6F02692-607E-4733-A96C-7947DF54FC11}" srcId="{3F34BE55-CC76-4A52-882C-DFB09A6C7CB5}" destId="{DBDF01EE-2621-472E-8094-D83F54F985FA}" srcOrd="1" destOrd="0" parTransId="{23EC872A-0A30-47E7-B828-5D418B0C58AC}" sibTransId="{3DF05751-1E45-4BD6-969F-1C7F24A51D98}"/>
    <dgm:cxn modelId="{35924F93-98B3-4D1A-9F83-9EDB97E608A5}" srcId="{3F34BE55-CC76-4A52-882C-DFB09A6C7CB5}" destId="{AFF43190-EFCF-486D-B536-66F59A8084E5}" srcOrd="0" destOrd="0" parTransId="{BDA09037-CAF1-42ED-B808-8024E0152B2C}" sibTransId="{D2A6F1EC-E495-4D2F-8071-CEEA31834A34}"/>
    <dgm:cxn modelId="{33DC3294-B9B6-4D41-9199-949FCAF31218}" type="presOf" srcId="{AFF43190-EFCF-486D-B536-66F59A8084E5}" destId="{26725CA1-E207-49A6-A143-52B03AA4A6D3}" srcOrd="0" destOrd="0" presId="urn:microsoft.com/office/officeart/2005/8/layout/hierarchy6"/>
    <dgm:cxn modelId="{90D4549B-AF7F-4AA0-8C54-145C48627651}" type="presOf" srcId="{23EC872A-0A30-47E7-B828-5D418B0C58AC}" destId="{2CF87E20-B812-4790-B27B-AF884E50E288}" srcOrd="0" destOrd="0" presId="urn:microsoft.com/office/officeart/2005/8/layout/hierarchy6"/>
    <dgm:cxn modelId="{930E5FA0-9BEA-4288-8AC5-A833ACE37C37}" type="presOf" srcId="{E764AC7A-8A95-4AE8-AB8E-560EACB1E69D}" destId="{2F4713DC-69B3-46E4-97F5-E9E5FCF39510}" srcOrd="0" destOrd="0" presId="urn:microsoft.com/office/officeart/2005/8/layout/hierarchy6"/>
    <dgm:cxn modelId="{92A6F9A7-58DD-404D-B9D8-5B06946FAB76}" type="presOf" srcId="{D6305900-A344-4433-A460-8A23DC5E6EA1}" destId="{F27FC9A6-347A-479B-9DD2-442006BE6C2F}" srcOrd="0" destOrd="0" presId="urn:microsoft.com/office/officeart/2005/8/layout/hierarchy6"/>
    <dgm:cxn modelId="{D0F12FBE-4BA2-45A7-BD53-E1495B821FE3}" type="presOf" srcId="{8484A7AF-6593-4451-A29E-94CE28AE6074}" destId="{5A1DEFA6-D4DF-4DC7-BC4E-6A88A8AAD19E}" srcOrd="0" destOrd="0" presId="urn:microsoft.com/office/officeart/2005/8/layout/hierarchy6"/>
    <dgm:cxn modelId="{84B76CC9-84FE-4963-A817-3381BC3AC78E}" srcId="{3F34BE55-CC76-4A52-882C-DFB09A6C7CB5}" destId="{9D71EB96-8B86-4FF8-AFC2-52AB35D64204}" srcOrd="2" destOrd="0" parTransId="{4A0852B0-8C76-4B58-8790-6C078D6DEF4B}" sibTransId="{C875F431-BDA1-46A8-9D1D-F68682EC2189}"/>
    <dgm:cxn modelId="{4A18CACC-87CA-4FD7-882E-91316B89288B}" type="presOf" srcId="{3F34BE55-CC76-4A52-882C-DFB09A6C7CB5}" destId="{977ACC6A-8DF2-4E48-B6D2-9A3F79C7AC19}" srcOrd="0" destOrd="0" presId="urn:microsoft.com/office/officeart/2005/8/layout/hierarchy6"/>
    <dgm:cxn modelId="{E82529CD-A1E0-4F34-B0A9-3CDC3DAB721E}" srcId="{3F34BE55-CC76-4A52-882C-DFB09A6C7CB5}" destId="{E12DB96F-97EC-423D-93F1-E583098C4D95}" srcOrd="3" destOrd="0" parTransId="{D6305900-A344-4433-A460-8A23DC5E6EA1}" sibTransId="{BC1AD2EC-50FD-4B17-A0C8-B2E97247F07F}"/>
    <dgm:cxn modelId="{7E922DE7-38D2-4BCB-AC2E-5895761D188D}" type="presOf" srcId="{BDA09037-CAF1-42ED-B808-8024E0152B2C}" destId="{AE3D7AB1-0D05-45A5-9A69-A1D9F1B22482}" srcOrd="0" destOrd="0" presId="urn:microsoft.com/office/officeart/2005/8/layout/hierarchy6"/>
    <dgm:cxn modelId="{517CB3E7-9033-43A1-9B34-3AD8A7B3F235}" type="presParOf" srcId="{5A1DEFA6-D4DF-4DC7-BC4E-6A88A8AAD19E}" destId="{B8C94CDF-ADB8-4827-A633-AA4683227080}" srcOrd="0" destOrd="0" presId="urn:microsoft.com/office/officeart/2005/8/layout/hierarchy6"/>
    <dgm:cxn modelId="{033EBF68-7D1E-4BFE-98B5-D8BE07D640B4}" type="presParOf" srcId="{B8C94CDF-ADB8-4827-A633-AA4683227080}" destId="{D93017FF-9958-479E-B29B-33069C3B81C6}" srcOrd="0" destOrd="0" presId="urn:microsoft.com/office/officeart/2005/8/layout/hierarchy6"/>
    <dgm:cxn modelId="{5B7E6230-390B-47D5-B9E4-64BBF8DBEC3E}" type="presParOf" srcId="{D93017FF-9958-479E-B29B-33069C3B81C6}" destId="{D1062CBF-DF89-4637-9FD7-D21BAFA9AB6D}" srcOrd="0" destOrd="0" presId="urn:microsoft.com/office/officeart/2005/8/layout/hierarchy6"/>
    <dgm:cxn modelId="{B5A2DC8F-B437-4483-A93D-52DF833DC125}" type="presParOf" srcId="{D1062CBF-DF89-4637-9FD7-D21BAFA9AB6D}" destId="{977ACC6A-8DF2-4E48-B6D2-9A3F79C7AC19}" srcOrd="0" destOrd="0" presId="urn:microsoft.com/office/officeart/2005/8/layout/hierarchy6"/>
    <dgm:cxn modelId="{814E349E-77CB-4CCC-B0CA-C49406CDB3E0}" type="presParOf" srcId="{D1062CBF-DF89-4637-9FD7-D21BAFA9AB6D}" destId="{AD7CA650-9633-4BA9-AFE9-3A439345CB4F}" srcOrd="1" destOrd="0" presId="urn:microsoft.com/office/officeart/2005/8/layout/hierarchy6"/>
    <dgm:cxn modelId="{60F791D7-BB19-4642-9E85-92AC99AE0333}" type="presParOf" srcId="{AD7CA650-9633-4BA9-AFE9-3A439345CB4F}" destId="{AE3D7AB1-0D05-45A5-9A69-A1D9F1B22482}" srcOrd="0" destOrd="0" presId="urn:microsoft.com/office/officeart/2005/8/layout/hierarchy6"/>
    <dgm:cxn modelId="{7C5AF93F-9CF7-44FB-8403-03B512F30814}" type="presParOf" srcId="{AD7CA650-9633-4BA9-AFE9-3A439345CB4F}" destId="{7EF634BE-1B86-4402-8390-CFF53DD4C86B}" srcOrd="1" destOrd="0" presId="urn:microsoft.com/office/officeart/2005/8/layout/hierarchy6"/>
    <dgm:cxn modelId="{0CF3C861-B084-4BA6-98B5-8DBD28D748C8}" type="presParOf" srcId="{7EF634BE-1B86-4402-8390-CFF53DD4C86B}" destId="{26725CA1-E207-49A6-A143-52B03AA4A6D3}" srcOrd="0" destOrd="0" presId="urn:microsoft.com/office/officeart/2005/8/layout/hierarchy6"/>
    <dgm:cxn modelId="{14B4C012-5490-4637-938F-9F7B30630D64}" type="presParOf" srcId="{7EF634BE-1B86-4402-8390-CFF53DD4C86B}" destId="{581EE005-2F8D-44B2-93BD-9B8B9A28730B}" srcOrd="1" destOrd="0" presId="urn:microsoft.com/office/officeart/2005/8/layout/hierarchy6"/>
    <dgm:cxn modelId="{3CFED583-21FE-49F5-ACCC-6C232D785825}" type="presParOf" srcId="{AD7CA650-9633-4BA9-AFE9-3A439345CB4F}" destId="{2CF87E20-B812-4790-B27B-AF884E50E288}" srcOrd="2" destOrd="0" presId="urn:microsoft.com/office/officeart/2005/8/layout/hierarchy6"/>
    <dgm:cxn modelId="{0120AE6A-D733-4EB5-A702-AA4C27CBBC25}" type="presParOf" srcId="{AD7CA650-9633-4BA9-AFE9-3A439345CB4F}" destId="{4341B707-831C-4F16-B891-3F948B4B8ED5}" srcOrd="3" destOrd="0" presId="urn:microsoft.com/office/officeart/2005/8/layout/hierarchy6"/>
    <dgm:cxn modelId="{1186169A-5CB9-4779-A350-865031A42645}" type="presParOf" srcId="{4341B707-831C-4F16-B891-3F948B4B8ED5}" destId="{311A069D-21F7-4AFB-922C-591671B78B00}" srcOrd="0" destOrd="0" presId="urn:microsoft.com/office/officeart/2005/8/layout/hierarchy6"/>
    <dgm:cxn modelId="{B7D04C42-6105-4CE2-BF4C-0904A0BE733C}" type="presParOf" srcId="{4341B707-831C-4F16-B891-3F948B4B8ED5}" destId="{BD373317-A3A2-4BB4-9BB3-F986071AD6B3}" srcOrd="1" destOrd="0" presId="urn:microsoft.com/office/officeart/2005/8/layout/hierarchy6"/>
    <dgm:cxn modelId="{87ABFA52-7799-4B2F-BA04-1168B3D7F4A8}" type="presParOf" srcId="{AD7CA650-9633-4BA9-AFE9-3A439345CB4F}" destId="{51C010B9-0B66-43A1-8253-BA35A139EE4D}" srcOrd="4" destOrd="0" presId="urn:microsoft.com/office/officeart/2005/8/layout/hierarchy6"/>
    <dgm:cxn modelId="{E33B1C40-3BA8-4D4F-AB75-E9BF74855171}" type="presParOf" srcId="{AD7CA650-9633-4BA9-AFE9-3A439345CB4F}" destId="{D8FA85A4-D932-40F8-9CCC-A2ADF54D916F}" srcOrd="5" destOrd="0" presId="urn:microsoft.com/office/officeart/2005/8/layout/hierarchy6"/>
    <dgm:cxn modelId="{1F0646C4-2F3E-4E4F-AF2B-70D92F519338}" type="presParOf" srcId="{D8FA85A4-D932-40F8-9CCC-A2ADF54D916F}" destId="{C4807395-CDD2-4CEC-9B0F-4446F3ED0BAC}" srcOrd="0" destOrd="0" presId="urn:microsoft.com/office/officeart/2005/8/layout/hierarchy6"/>
    <dgm:cxn modelId="{ABC0B327-EDA0-4EBE-BBB1-E38B42D7E27F}" type="presParOf" srcId="{D8FA85A4-D932-40F8-9CCC-A2ADF54D916F}" destId="{92580DF8-0977-4A78-8C29-F51CDC1367D2}" srcOrd="1" destOrd="0" presId="urn:microsoft.com/office/officeart/2005/8/layout/hierarchy6"/>
    <dgm:cxn modelId="{91EBAAA6-BA9E-4511-BEBA-1B6A6926466B}" type="presParOf" srcId="{AD7CA650-9633-4BA9-AFE9-3A439345CB4F}" destId="{F27FC9A6-347A-479B-9DD2-442006BE6C2F}" srcOrd="6" destOrd="0" presId="urn:microsoft.com/office/officeart/2005/8/layout/hierarchy6"/>
    <dgm:cxn modelId="{EB6C830C-3B48-4FF6-B2B2-FBBDE24293D1}" type="presParOf" srcId="{AD7CA650-9633-4BA9-AFE9-3A439345CB4F}" destId="{5ADF8D85-B13F-4AE6-94B0-37B4D81CD28B}" srcOrd="7" destOrd="0" presId="urn:microsoft.com/office/officeart/2005/8/layout/hierarchy6"/>
    <dgm:cxn modelId="{034B0E46-47C5-4EDA-B496-390478CA07EB}" type="presParOf" srcId="{5ADF8D85-B13F-4AE6-94B0-37B4D81CD28B}" destId="{24024442-C439-4B62-8480-7902BA76513D}" srcOrd="0" destOrd="0" presId="urn:microsoft.com/office/officeart/2005/8/layout/hierarchy6"/>
    <dgm:cxn modelId="{8DE285AE-4DEE-45DA-8928-259AFB1402BD}" type="presParOf" srcId="{5ADF8D85-B13F-4AE6-94B0-37B4D81CD28B}" destId="{B8CB1407-CE3A-4C0E-BDEA-07DE5FE7C1C0}" srcOrd="1" destOrd="0" presId="urn:microsoft.com/office/officeart/2005/8/layout/hierarchy6"/>
    <dgm:cxn modelId="{2CD66109-834F-4EF6-92E3-BE7C910483F2}" type="presParOf" srcId="{AD7CA650-9633-4BA9-AFE9-3A439345CB4F}" destId="{5CC017DE-DA68-4005-B65C-358F9A60ABB9}" srcOrd="8" destOrd="0" presId="urn:microsoft.com/office/officeart/2005/8/layout/hierarchy6"/>
    <dgm:cxn modelId="{7AE996D0-190D-4B31-9D90-F0F428209347}" type="presParOf" srcId="{AD7CA650-9633-4BA9-AFE9-3A439345CB4F}" destId="{7BDACEE4-2FF7-44AF-9F29-3B382392D5CD}" srcOrd="9" destOrd="0" presId="urn:microsoft.com/office/officeart/2005/8/layout/hierarchy6"/>
    <dgm:cxn modelId="{26FFD49A-D540-4539-99F7-27E2EC948CFD}" type="presParOf" srcId="{7BDACEE4-2FF7-44AF-9F29-3B382392D5CD}" destId="{2F4713DC-69B3-46E4-97F5-E9E5FCF39510}" srcOrd="0" destOrd="0" presId="urn:microsoft.com/office/officeart/2005/8/layout/hierarchy6"/>
    <dgm:cxn modelId="{FBB67931-6A3C-4CA9-93E4-04787ED7F83D}" type="presParOf" srcId="{7BDACEE4-2FF7-44AF-9F29-3B382392D5CD}" destId="{B12690BD-E622-4730-873E-217BD08E9014}" srcOrd="1" destOrd="0" presId="urn:microsoft.com/office/officeart/2005/8/layout/hierarchy6"/>
    <dgm:cxn modelId="{53FDAB18-DE4E-440F-BBA7-375976AEACC5}" type="presParOf" srcId="{5A1DEFA6-D4DF-4DC7-BC4E-6A88A8AAD19E}" destId="{2E25D53C-96AA-4302-83AE-DEDEFDA34DF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84A7AF-6593-4451-A29E-94CE28AE6074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34BE55-CC76-4A52-882C-DFB09A6C7CB5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/>
            <a:t>CRM</a:t>
          </a:r>
        </a:p>
      </dgm:t>
    </dgm:pt>
    <dgm:pt modelId="{D743DFDA-49A4-4B41-A989-663764E75CF4}" type="parTrans" cxnId="{25211B8D-16EA-4F6D-A6B2-1A37C5B25D78}">
      <dgm:prSet/>
      <dgm:spPr/>
      <dgm:t>
        <a:bodyPr/>
        <a:lstStyle/>
        <a:p>
          <a:endParaRPr lang="en-US"/>
        </a:p>
      </dgm:t>
    </dgm:pt>
    <dgm:pt modelId="{5135D10A-6527-48A0-99BA-4EB41C40774D}" type="sibTrans" cxnId="{25211B8D-16EA-4F6D-A6B2-1A37C5B25D78}">
      <dgm:prSet/>
      <dgm:spPr/>
      <dgm:t>
        <a:bodyPr/>
        <a:lstStyle/>
        <a:p>
          <a:endParaRPr lang="en-US"/>
        </a:p>
      </dgm:t>
    </dgm:pt>
    <dgm:pt modelId="{AFF43190-EFCF-486D-B536-66F59A8084E5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/>
            <a:t>Home</a:t>
          </a:r>
        </a:p>
      </dgm:t>
    </dgm:pt>
    <dgm:pt modelId="{BDA09037-CAF1-42ED-B808-8024E0152B2C}" type="parTrans" cxnId="{35924F93-98B3-4D1A-9F83-9EDB97E608A5}">
      <dgm:prSet/>
      <dgm:spPr>
        <a:solidFill>
          <a:srgbClr val="002060"/>
        </a:solidFill>
      </dgm:spPr>
      <dgm:t>
        <a:bodyPr/>
        <a:lstStyle/>
        <a:p>
          <a:endParaRPr lang="en-US"/>
        </a:p>
      </dgm:t>
    </dgm:pt>
    <dgm:pt modelId="{D2A6F1EC-E495-4D2F-8071-CEEA31834A34}" type="sibTrans" cxnId="{35924F93-98B3-4D1A-9F83-9EDB97E608A5}">
      <dgm:prSet/>
      <dgm:spPr/>
      <dgm:t>
        <a:bodyPr/>
        <a:lstStyle/>
        <a:p>
          <a:endParaRPr lang="en-US"/>
        </a:p>
      </dgm:t>
    </dgm:pt>
    <dgm:pt modelId="{DBDF01EE-2621-472E-8094-D83F54F985FA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/>
            <a:t>Cases	</a:t>
          </a:r>
        </a:p>
      </dgm:t>
    </dgm:pt>
    <dgm:pt modelId="{23EC872A-0A30-47E7-B828-5D418B0C58AC}" type="parTrans" cxnId="{A6F02692-607E-4733-A96C-7947DF54FC11}">
      <dgm:prSet/>
      <dgm:spPr>
        <a:solidFill>
          <a:srgbClr val="002060"/>
        </a:solidFill>
      </dgm:spPr>
      <dgm:t>
        <a:bodyPr/>
        <a:lstStyle/>
        <a:p>
          <a:endParaRPr lang="en-US"/>
        </a:p>
      </dgm:t>
    </dgm:pt>
    <dgm:pt modelId="{3DF05751-1E45-4BD6-969F-1C7F24A51D98}" type="sibTrans" cxnId="{A6F02692-607E-4733-A96C-7947DF54FC11}">
      <dgm:prSet/>
      <dgm:spPr/>
      <dgm:t>
        <a:bodyPr/>
        <a:lstStyle/>
        <a:p>
          <a:endParaRPr lang="en-US"/>
        </a:p>
      </dgm:t>
    </dgm:pt>
    <dgm:pt modelId="{9D71EB96-8B86-4FF8-AFC2-52AB35D64204}">
      <dgm:prSet/>
      <dgm:spPr>
        <a:solidFill>
          <a:srgbClr val="002060"/>
        </a:solidFill>
      </dgm:spPr>
      <dgm:t>
        <a:bodyPr/>
        <a:lstStyle/>
        <a:p>
          <a:r>
            <a:rPr lang="en-US" dirty="0"/>
            <a:t>Dashboards</a:t>
          </a:r>
        </a:p>
      </dgm:t>
    </dgm:pt>
    <dgm:pt modelId="{4A0852B0-8C76-4B58-8790-6C078D6DEF4B}" type="parTrans" cxnId="{84B76CC9-84FE-4963-A817-3381BC3AC78E}">
      <dgm:prSet/>
      <dgm:spPr>
        <a:solidFill>
          <a:srgbClr val="002060"/>
        </a:solidFill>
      </dgm:spPr>
      <dgm:t>
        <a:bodyPr/>
        <a:lstStyle/>
        <a:p>
          <a:endParaRPr lang="en-US"/>
        </a:p>
      </dgm:t>
    </dgm:pt>
    <dgm:pt modelId="{C875F431-BDA1-46A8-9D1D-F68682EC2189}" type="sibTrans" cxnId="{84B76CC9-84FE-4963-A817-3381BC3AC78E}">
      <dgm:prSet/>
      <dgm:spPr/>
      <dgm:t>
        <a:bodyPr/>
        <a:lstStyle/>
        <a:p>
          <a:endParaRPr lang="en-US"/>
        </a:p>
      </dgm:t>
    </dgm:pt>
    <dgm:pt modelId="{E12DB96F-97EC-423D-93F1-E583098C4D95}">
      <dgm:prSet/>
      <dgm:spPr>
        <a:solidFill>
          <a:srgbClr val="002060"/>
        </a:solidFill>
      </dgm:spPr>
      <dgm:t>
        <a:bodyPr/>
        <a:lstStyle/>
        <a:p>
          <a:r>
            <a:rPr lang="en-US" dirty="0"/>
            <a:t>Accounts</a:t>
          </a:r>
        </a:p>
      </dgm:t>
    </dgm:pt>
    <dgm:pt modelId="{D6305900-A344-4433-A460-8A23DC5E6EA1}" type="parTrans" cxnId="{E82529CD-A1E0-4F34-B0A9-3CDC3DAB721E}">
      <dgm:prSet/>
      <dgm:spPr>
        <a:solidFill>
          <a:srgbClr val="002060"/>
        </a:solidFill>
      </dgm:spPr>
      <dgm:t>
        <a:bodyPr/>
        <a:lstStyle/>
        <a:p>
          <a:endParaRPr lang="en-US"/>
        </a:p>
      </dgm:t>
    </dgm:pt>
    <dgm:pt modelId="{BC1AD2EC-50FD-4B17-A0C8-B2E97247F07F}" type="sibTrans" cxnId="{E82529CD-A1E0-4F34-B0A9-3CDC3DAB721E}">
      <dgm:prSet/>
      <dgm:spPr/>
      <dgm:t>
        <a:bodyPr/>
        <a:lstStyle/>
        <a:p>
          <a:endParaRPr lang="en-US"/>
        </a:p>
      </dgm:t>
    </dgm:pt>
    <dgm:pt modelId="{E764AC7A-8A95-4AE8-AB8E-560EACB1E69D}">
      <dgm:prSet/>
      <dgm:spPr>
        <a:solidFill>
          <a:srgbClr val="002060"/>
        </a:solidFill>
      </dgm:spPr>
      <dgm:t>
        <a:bodyPr/>
        <a:lstStyle/>
        <a:p>
          <a:r>
            <a:rPr lang="en-US" dirty="0"/>
            <a:t>Search</a:t>
          </a:r>
        </a:p>
      </dgm:t>
    </dgm:pt>
    <dgm:pt modelId="{964E10ED-8BAF-4860-BD42-D0896975E761}" type="parTrans" cxnId="{21488265-F7E1-4749-8B46-E50F16B79CCA}">
      <dgm:prSet/>
      <dgm:spPr>
        <a:solidFill>
          <a:srgbClr val="002060"/>
        </a:solidFill>
      </dgm:spPr>
      <dgm:t>
        <a:bodyPr/>
        <a:lstStyle/>
        <a:p>
          <a:endParaRPr lang="en-US"/>
        </a:p>
      </dgm:t>
    </dgm:pt>
    <dgm:pt modelId="{8DB771E5-B52C-42A6-8AFF-FBF6BB62AB67}" type="sibTrans" cxnId="{21488265-F7E1-4749-8B46-E50F16B79CCA}">
      <dgm:prSet/>
      <dgm:spPr/>
      <dgm:t>
        <a:bodyPr/>
        <a:lstStyle/>
        <a:p>
          <a:endParaRPr lang="en-US"/>
        </a:p>
      </dgm:t>
    </dgm:pt>
    <dgm:pt modelId="{5A1DEFA6-D4DF-4DC7-BC4E-6A88A8AAD19E}" type="pres">
      <dgm:prSet presAssocID="{8484A7AF-6593-4451-A29E-94CE28AE607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8C94CDF-ADB8-4827-A633-AA4683227080}" type="pres">
      <dgm:prSet presAssocID="{8484A7AF-6593-4451-A29E-94CE28AE6074}" presName="hierFlow" presStyleCnt="0"/>
      <dgm:spPr/>
    </dgm:pt>
    <dgm:pt modelId="{D93017FF-9958-479E-B29B-33069C3B81C6}" type="pres">
      <dgm:prSet presAssocID="{8484A7AF-6593-4451-A29E-94CE28AE607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1062CBF-DF89-4637-9FD7-D21BAFA9AB6D}" type="pres">
      <dgm:prSet presAssocID="{3F34BE55-CC76-4A52-882C-DFB09A6C7CB5}" presName="Name14" presStyleCnt="0"/>
      <dgm:spPr/>
    </dgm:pt>
    <dgm:pt modelId="{977ACC6A-8DF2-4E48-B6D2-9A3F79C7AC19}" type="pres">
      <dgm:prSet presAssocID="{3F34BE55-CC76-4A52-882C-DFB09A6C7CB5}" presName="level1Shape" presStyleLbl="node0" presStyleIdx="0" presStyleCnt="1">
        <dgm:presLayoutVars>
          <dgm:chPref val="3"/>
        </dgm:presLayoutVars>
      </dgm:prSet>
      <dgm:spPr/>
    </dgm:pt>
    <dgm:pt modelId="{AD7CA650-9633-4BA9-AFE9-3A439345CB4F}" type="pres">
      <dgm:prSet presAssocID="{3F34BE55-CC76-4A52-882C-DFB09A6C7CB5}" presName="hierChild2" presStyleCnt="0"/>
      <dgm:spPr/>
    </dgm:pt>
    <dgm:pt modelId="{AE3D7AB1-0D05-45A5-9A69-A1D9F1B22482}" type="pres">
      <dgm:prSet presAssocID="{BDA09037-CAF1-42ED-B808-8024E0152B2C}" presName="Name19" presStyleLbl="parChTrans1D2" presStyleIdx="0" presStyleCnt="5"/>
      <dgm:spPr/>
    </dgm:pt>
    <dgm:pt modelId="{7EF634BE-1B86-4402-8390-CFF53DD4C86B}" type="pres">
      <dgm:prSet presAssocID="{AFF43190-EFCF-486D-B536-66F59A8084E5}" presName="Name21" presStyleCnt="0"/>
      <dgm:spPr/>
    </dgm:pt>
    <dgm:pt modelId="{26725CA1-E207-49A6-A143-52B03AA4A6D3}" type="pres">
      <dgm:prSet presAssocID="{AFF43190-EFCF-486D-B536-66F59A8084E5}" presName="level2Shape" presStyleLbl="node2" presStyleIdx="0" presStyleCnt="5"/>
      <dgm:spPr/>
    </dgm:pt>
    <dgm:pt modelId="{581EE005-2F8D-44B2-93BD-9B8B9A28730B}" type="pres">
      <dgm:prSet presAssocID="{AFF43190-EFCF-486D-B536-66F59A8084E5}" presName="hierChild3" presStyleCnt="0"/>
      <dgm:spPr/>
    </dgm:pt>
    <dgm:pt modelId="{2CF87E20-B812-4790-B27B-AF884E50E288}" type="pres">
      <dgm:prSet presAssocID="{23EC872A-0A30-47E7-B828-5D418B0C58AC}" presName="Name19" presStyleLbl="parChTrans1D2" presStyleIdx="1" presStyleCnt="5"/>
      <dgm:spPr/>
    </dgm:pt>
    <dgm:pt modelId="{4341B707-831C-4F16-B891-3F948B4B8ED5}" type="pres">
      <dgm:prSet presAssocID="{DBDF01EE-2621-472E-8094-D83F54F985FA}" presName="Name21" presStyleCnt="0"/>
      <dgm:spPr/>
    </dgm:pt>
    <dgm:pt modelId="{311A069D-21F7-4AFB-922C-591671B78B00}" type="pres">
      <dgm:prSet presAssocID="{DBDF01EE-2621-472E-8094-D83F54F985FA}" presName="level2Shape" presStyleLbl="node2" presStyleIdx="1" presStyleCnt="5" custLinFactNeighborY="0"/>
      <dgm:spPr/>
    </dgm:pt>
    <dgm:pt modelId="{BD373317-A3A2-4BB4-9BB3-F986071AD6B3}" type="pres">
      <dgm:prSet presAssocID="{DBDF01EE-2621-472E-8094-D83F54F985FA}" presName="hierChild3" presStyleCnt="0"/>
      <dgm:spPr/>
    </dgm:pt>
    <dgm:pt modelId="{51C010B9-0B66-43A1-8253-BA35A139EE4D}" type="pres">
      <dgm:prSet presAssocID="{4A0852B0-8C76-4B58-8790-6C078D6DEF4B}" presName="Name19" presStyleLbl="parChTrans1D2" presStyleIdx="2" presStyleCnt="5"/>
      <dgm:spPr/>
    </dgm:pt>
    <dgm:pt modelId="{D8FA85A4-D932-40F8-9CCC-A2ADF54D916F}" type="pres">
      <dgm:prSet presAssocID="{9D71EB96-8B86-4FF8-AFC2-52AB35D64204}" presName="Name21" presStyleCnt="0"/>
      <dgm:spPr/>
    </dgm:pt>
    <dgm:pt modelId="{C4807395-CDD2-4CEC-9B0F-4446F3ED0BAC}" type="pres">
      <dgm:prSet presAssocID="{9D71EB96-8B86-4FF8-AFC2-52AB35D64204}" presName="level2Shape" presStyleLbl="node2" presStyleIdx="2" presStyleCnt="5"/>
      <dgm:spPr/>
    </dgm:pt>
    <dgm:pt modelId="{92580DF8-0977-4A78-8C29-F51CDC1367D2}" type="pres">
      <dgm:prSet presAssocID="{9D71EB96-8B86-4FF8-AFC2-52AB35D64204}" presName="hierChild3" presStyleCnt="0"/>
      <dgm:spPr/>
    </dgm:pt>
    <dgm:pt modelId="{F27FC9A6-347A-479B-9DD2-442006BE6C2F}" type="pres">
      <dgm:prSet presAssocID="{D6305900-A344-4433-A460-8A23DC5E6EA1}" presName="Name19" presStyleLbl="parChTrans1D2" presStyleIdx="3" presStyleCnt="5"/>
      <dgm:spPr/>
    </dgm:pt>
    <dgm:pt modelId="{5ADF8D85-B13F-4AE6-94B0-37B4D81CD28B}" type="pres">
      <dgm:prSet presAssocID="{E12DB96F-97EC-423D-93F1-E583098C4D95}" presName="Name21" presStyleCnt="0"/>
      <dgm:spPr/>
    </dgm:pt>
    <dgm:pt modelId="{24024442-C439-4B62-8480-7902BA76513D}" type="pres">
      <dgm:prSet presAssocID="{E12DB96F-97EC-423D-93F1-E583098C4D95}" presName="level2Shape" presStyleLbl="node2" presStyleIdx="3" presStyleCnt="5"/>
      <dgm:spPr/>
    </dgm:pt>
    <dgm:pt modelId="{B8CB1407-CE3A-4C0E-BDEA-07DE5FE7C1C0}" type="pres">
      <dgm:prSet presAssocID="{E12DB96F-97EC-423D-93F1-E583098C4D95}" presName="hierChild3" presStyleCnt="0"/>
      <dgm:spPr/>
    </dgm:pt>
    <dgm:pt modelId="{5CC017DE-DA68-4005-B65C-358F9A60ABB9}" type="pres">
      <dgm:prSet presAssocID="{964E10ED-8BAF-4860-BD42-D0896975E761}" presName="Name19" presStyleLbl="parChTrans1D2" presStyleIdx="4" presStyleCnt="5"/>
      <dgm:spPr/>
    </dgm:pt>
    <dgm:pt modelId="{7BDACEE4-2FF7-44AF-9F29-3B382392D5CD}" type="pres">
      <dgm:prSet presAssocID="{E764AC7A-8A95-4AE8-AB8E-560EACB1E69D}" presName="Name21" presStyleCnt="0"/>
      <dgm:spPr/>
    </dgm:pt>
    <dgm:pt modelId="{2F4713DC-69B3-46E4-97F5-E9E5FCF39510}" type="pres">
      <dgm:prSet presAssocID="{E764AC7A-8A95-4AE8-AB8E-560EACB1E69D}" presName="level2Shape" presStyleLbl="node2" presStyleIdx="4" presStyleCnt="5"/>
      <dgm:spPr/>
    </dgm:pt>
    <dgm:pt modelId="{B12690BD-E622-4730-873E-217BD08E9014}" type="pres">
      <dgm:prSet presAssocID="{E764AC7A-8A95-4AE8-AB8E-560EACB1E69D}" presName="hierChild3" presStyleCnt="0"/>
      <dgm:spPr/>
    </dgm:pt>
    <dgm:pt modelId="{2E25D53C-96AA-4302-83AE-DEDEFDA34DF5}" type="pres">
      <dgm:prSet presAssocID="{8484A7AF-6593-4451-A29E-94CE28AE6074}" presName="bgShapesFlow" presStyleCnt="0"/>
      <dgm:spPr/>
    </dgm:pt>
  </dgm:ptLst>
  <dgm:cxnLst>
    <dgm:cxn modelId="{FEAC7C09-91AF-43A6-BA8D-560CEA8144EB}" type="presOf" srcId="{DBDF01EE-2621-472E-8094-D83F54F985FA}" destId="{311A069D-21F7-4AFB-922C-591671B78B00}" srcOrd="0" destOrd="0" presId="urn:microsoft.com/office/officeart/2005/8/layout/hierarchy6"/>
    <dgm:cxn modelId="{139A730F-AF1C-4452-AAD4-EF702EA9866D}" type="presOf" srcId="{9D71EB96-8B86-4FF8-AFC2-52AB35D64204}" destId="{C4807395-CDD2-4CEC-9B0F-4446F3ED0BAC}" srcOrd="0" destOrd="0" presId="urn:microsoft.com/office/officeart/2005/8/layout/hierarchy6"/>
    <dgm:cxn modelId="{21488265-F7E1-4749-8B46-E50F16B79CCA}" srcId="{3F34BE55-CC76-4A52-882C-DFB09A6C7CB5}" destId="{E764AC7A-8A95-4AE8-AB8E-560EACB1E69D}" srcOrd="4" destOrd="0" parTransId="{964E10ED-8BAF-4860-BD42-D0896975E761}" sibTransId="{8DB771E5-B52C-42A6-8AFF-FBF6BB62AB67}"/>
    <dgm:cxn modelId="{7C6CD665-F253-484D-B559-B113960C371C}" type="presOf" srcId="{E12DB96F-97EC-423D-93F1-E583098C4D95}" destId="{24024442-C439-4B62-8480-7902BA76513D}" srcOrd="0" destOrd="0" presId="urn:microsoft.com/office/officeart/2005/8/layout/hierarchy6"/>
    <dgm:cxn modelId="{29F97D4C-16DF-4445-969A-C4140C430A5D}" type="presOf" srcId="{4A0852B0-8C76-4B58-8790-6C078D6DEF4B}" destId="{51C010B9-0B66-43A1-8253-BA35A139EE4D}" srcOrd="0" destOrd="0" presId="urn:microsoft.com/office/officeart/2005/8/layout/hierarchy6"/>
    <dgm:cxn modelId="{97DA544D-6325-4D26-8210-2F0332B79614}" type="presOf" srcId="{964E10ED-8BAF-4860-BD42-D0896975E761}" destId="{5CC017DE-DA68-4005-B65C-358F9A60ABB9}" srcOrd="0" destOrd="0" presId="urn:microsoft.com/office/officeart/2005/8/layout/hierarchy6"/>
    <dgm:cxn modelId="{25211B8D-16EA-4F6D-A6B2-1A37C5B25D78}" srcId="{8484A7AF-6593-4451-A29E-94CE28AE6074}" destId="{3F34BE55-CC76-4A52-882C-DFB09A6C7CB5}" srcOrd="0" destOrd="0" parTransId="{D743DFDA-49A4-4B41-A989-663764E75CF4}" sibTransId="{5135D10A-6527-48A0-99BA-4EB41C40774D}"/>
    <dgm:cxn modelId="{A6F02692-607E-4733-A96C-7947DF54FC11}" srcId="{3F34BE55-CC76-4A52-882C-DFB09A6C7CB5}" destId="{DBDF01EE-2621-472E-8094-D83F54F985FA}" srcOrd="1" destOrd="0" parTransId="{23EC872A-0A30-47E7-B828-5D418B0C58AC}" sibTransId="{3DF05751-1E45-4BD6-969F-1C7F24A51D98}"/>
    <dgm:cxn modelId="{35924F93-98B3-4D1A-9F83-9EDB97E608A5}" srcId="{3F34BE55-CC76-4A52-882C-DFB09A6C7CB5}" destId="{AFF43190-EFCF-486D-B536-66F59A8084E5}" srcOrd="0" destOrd="0" parTransId="{BDA09037-CAF1-42ED-B808-8024E0152B2C}" sibTransId="{D2A6F1EC-E495-4D2F-8071-CEEA31834A34}"/>
    <dgm:cxn modelId="{33DC3294-B9B6-4D41-9199-949FCAF31218}" type="presOf" srcId="{AFF43190-EFCF-486D-B536-66F59A8084E5}" destId="{26725CA1-E207-49A6-A143-52B03AA4A6D3}" srcOrd="0" destOrd="0" presId="urn:microsoft.com/office/officeart/2005/8/layout/hierarchy6"/>
    <dgm:cxn modelId="{90D4549B-AF7F-4AA0-8C54-145C48627651}" type="presOf" srcId="{23EC872A-0A30-47E7-B828-5D418B0C58AC}" destId="{2CF87E20-B812-4790-B27B-AF884E50E288}" srcOrd="0" destOrd="0" presId="urn:microsoft.com/office/officeart/2005/8/layout/hierarchy6"/>
    <dgm:cxn modelId="{930E5FA0-9BEA-4288-8AC5-A833ACE37C37}" type="presOf" srcId="{E764AC7A-8A95-4AE8-AB8E-560EACB1E69D}" destId="{2F4713DC-69B3-46E4-97F5-E9E5FCF39510}" srcOrd="0" destOrd="0" presId="urn:microsoft.com/office/officeart/2005/8/layout/hierarchy6"/>
    <dgm:cxn modelId="{92A6F9A7-58DD-404D-B9D8-5B06946FAB76}" type="presOf" srcId="{D6305900-A344-4433-A460-8A23DC5E6EA1}" destId="{F27FC9A6-347A-479B-9DD2-442006BE6C2F}" srcOrd="0" destOrd="0" presId="urn:microsoft.com/office/officeart/2005/8/layout/hierarchy6"/>
    <dgm:cxn modelId="{D0F12FBE-4BA2-45A7-BD53-E1495B821FE3}" type="presOf" srcId="{8484A7AF-6593-4451-A29E-94CE28AE6074}" destId="{5A1DEFA6-D4DF-4DC7-BC4E-6A88A8AAD19E}" srcOrd="0" destOrd="0" presId="urn:microsoft.com/office/officeart/2005/8/layout/hierarchy6"/>
    <dgm:cxn modelId="{84B76CC9-84FE-4963-A817-3381BC3AC78E}" srcId="{3F34BE55-CC76-4A52-882C-DFB09A6C7CB5}" destId="{9D71EB96-8B86-4FF8-AFC2-52AB35D64204}" srcOrd="2" destOrd="0" parTransId="{4A0852B0-8C76-4B58-8790-6C078D6DEF4B}" sibTransId="{C875F431-BDA1-46A8-9D1D-F68682EC2189}"/>
    <dgm:cxn modelId="{4A18CACC-87CA-4FD7-882E-91316B89288B}" type="presOf" srcId="{3F34BE55-CC76-4A52-882C-DFB09A6C7CB5}" destId="{977ACC6A-8DF2-4E48-B6D2-9A3F79C7AC19}" srcOrd="0" destOrd="0" presId="urn:microsoft.com/office/officeart/2005/8/layout/hierarchy6"/>
    <dgm:cxn modelId="{E82529CD-A1E0-4F34-B0A9-3CDC3DAB721E}" srcId="{3F34BE55-CC76-4A52-882C-DFB09A6C7CB5}" destId="{E12DB96F-97EC-423D-93F1-E583098C4D95}" srcOrd="3" destOrd="0" parTransId="{D6305900-A344-4433-A460-8A23DC5E6EA1}" sibTransId="{BC1AD2EC-50FD-4B17-A0C8-B2E97247F07F}"/>
    <dgm:cxn modelId="{7E922DE7-38D2-4BCB-AC2E-5895761D188D}" type="presOf" srcId="{BDA09037-CAF1-42ED-B808-8024E0152B2C}" destId="{AE3D7AB1-0D05-45A5-9A69-A1D9F1B22482}" srcOrd="0" destOrd="0" presId="urn:microsoft.com/office/officeart/2005/8/layout/hierarchy6"/>
    <dgm:cxn modelId="{517CB3E7-9033-43A1-9B34-3AD8A7B3F235}" type="presParOf" srcId="{5A1DEFA6-D4DF-4DC7-BC4E-6A88A8AAD19E}" destId="{B8C94CDF-ADB8-4827-A633-AA4683227080}" srcOrd="0" destOrd="0" presId="urn:microsoft.com/office/officeart/2005/8/layout/hierarchy6"/>
    <dgm:cxn modelId="{033EBF68-7D1E-4BFE-98B5-D8BE07D640B4}" type="presParOf" srcId="{B8C94CDF-ADB8-4827-A633-AA4683227080}" destId="{D93017FF-9958-479E-B29B-33069C3B81C6}" srcOrd="0" destOrd="0" presId="urn:microsoft.com/office/officeart/2005/8/layout/hierarchy6"/>
    <dgm:cxn modelId="{5B7E6230-390B-47D5-B9E4-64BBF8DBEC3E}" type="presParOf" srcId="{D93017FF-9958-479E-B29B-33069C3B81C6}" destId="{D1062CBF-DF89-4637-9FD7-D21BAFA9AB6D}" srcOrd="0" destOrd="0" presId="urn:microsoft.com/office/officeart/2005/8/layout/hierarchy6"/>
    <dgm:cxn modelId="{B5A2DC8F-B437-4483-A93D-52DF833DC125}" type="presParOf" srcId="{D1062CBF-DF89-4637-9FD7-D21BAFA9AB6D}" destId="{977ACC6A-8DF2-4E48-B6D2-9A3F79C7AC19}" srcOrd="0" destOrd="0" presId="urn:microsoft.com/office/officeart/2005/8/layout/hierarchy6"/>
    <dgm:cxn modelId="{814E349E-77CB-4CCC-B0CA-C49406CDB3E0}" type="presParOf" srcId="{D1062CBF-DF89-4637-9FD7-D21BAFA9AB6D}" destId="{AD7CA650-9633-4BA9-AFE9-3A439345CB4F}" srcOrd="1" destOrd="0" presId="urn:microsoft.com/office/officeart/2005/8/layout/hierarchy6"/>
    <dgm:cxn modelId="{60F791D7-BB19-4642-9E85-92AC99AE0333}" type="presParOf" srcId="{AD7CA650-9633-4BA9-AFE9-3A439345CB4F}" destId="{AE3D7AB1-0D05-45A5-9A69-A1D9F1B22482}" srcOrd="0" destOrd="0" presId="urn:microsoft.com/office/officeart/2005/8/layout/hierarchy6"/>
    <dgm:cxn modelId="{7C5AF93F-9CF7-44FB-8403-03B512F30814}" type="presParOf" srcId="{AD7CA650-9633-4BA9-AFE9-3A439345CB4F}" destId="{7EF634BE-1B86-4402-8390-CFF53DD4C86B}" srcOrd="1" destOrd="0" presId="urn:microsoft.com/office/officeart/2005/8/layout/hierarchy6"/>
    <dgm:cxn modelId="{0CF3C861-B084-4BA6-98B5-8DBD28D748C8}" type="presParOf" srcId="{7EF634BE-1B86-4402-8390-CFF53DD4C86B}" destId="{26725CA1-E207-49A6-A143-52B03AA4A6D3}" srcOrd="0" destOrd="0" presId="urn:microsoft.com/office/officeart/2005/8/layout/hierarchy6"/>
    <dgm:cxn modelId="{14B4C012-5490-4637-938F-9F7B30630D64}" type="presParOf" srcId="{7EF634BE-1B86-4402-8390-CFF53DD4C86B}" destId="{581EE005-2F8D-44B2-93BD-9B8B9A28730B}" srcOrd="1" destOrd="0" presId="urn:microsoft.com/office/officeart/2005/8/layout/hierarchy6"/>
    <dgm:cxn modelId="{3CFED583-21FE-49F5-ACCC-6C232D785825}" type="presParOf" srcId="{AD7CA650-9633-4BA9-AFE9-3A439345CB4F}" destId="{2CF87E20-B812-4790-B27B-AF884E50E288}" srcOrd="2" destOrd="0" presId="urn:microsoft.com/office/officeart/2005/8/layout/hierarchy6"/>
    <dgm:cxn modelId="{0120AE6A-D733-4EB5-A702-AA4C27CBBC25}" type="presParOf" srcId="{AD7CA650-9633-4BA9-AFE9-3A439345CB4F}" destId="{4341B707-831C-4F16-B891-3F948B4B8ED5}" srcOrd="3" destOrd="0" presId="urn:microsoft.com/office/officeart/2005/8/layout/hierarchy6"/>
    <dgm:cxn modelId="{1186169A-5CB9-4779-A350-865031A42645}" type="presParOf" srcId="{4341B707-831C-4F16-B891-3F948B4B8ED5}" destId="{311A069D-21F7-4AFB-922C-591671B78B00}" srcOrd="0" destOrd="0" presId="urn:microsoft.com/office/officeart/2005/8/layout/hierarchy6"/>
    <dgm:cxn modelId="{B7D04C42-6105-4CE2-BF4C-0904A0BE733C}" type="presParOf" srcId="{4341B707-831C-4F16-B891-3F948B4B8ED5}" destId="{BD373317-A3A2-4BB4-9BB3-F986071AD6B3}" srcOrd="1" destOrd="0" presId="urn:microsoft.com/office/officeart/2005/8/layout/hierarchy6"/>
    <dgm:cxn modelId="{87ABFA52-7799-4B2F-BA04-1168B3D7F4A8}" type="presParOf" srcId="{AD7CA650-9633-4BA9-AFE9-3A439345CB4F}" destId="{51C010B9-0B66-43A1-8253-BA35A139EE4D}" srcOrd="4" destOrd="0" presId="urn:microsoft.com/office/officeart/2005/8/layout/hierarchy6"/>
    <dgm:cxn modelId="{E33B1C40-3BA8-4D4F-AB75-E9BF74855171}" type="presParOf" srcId="{AD7CA650-9633-4BA9-AFE9-3A439345CB4F}" destId="{D8FA85A4-D932-40F8-9CCC-A2ADF54D916F}" srcOrd="5" destOrd="0" presId="urn:microsoft.com/office/officeart/2005/8/layout/hierarchy6"/>
    <dgm:cxn modelId="{1F0646C4-2F3E-4E4F-AF2B-70D92F519338}" type="presParOf" srcId="{D8FA85A4-D932-40F8-9CCC-A2ADF54D916F}" destId="{C4807395-CDD2-4CEC-9B0F-4446F3ED0BAC}" srcOrd="0" destOrd="0" presId="urn:microsoft.com/office/officeart/2005/8/layout/hierarchy6"/>
    <dgm:cxn modelId="{ABC0B327-EDA0-4EBE-BBB1-E38B42D7E27F}" type="presParOf" srcId="{D8FA85A4-D932-40F8-9CCC-A2ADF54D916F}" destId="{92580DF8-0977-4A78-8C29-F51CDC1367D2}" srcOrd="1" destOrd="0" presId="urn:microsoft.com/office/officeart/2005/8/layout/hierarchy6"/>
    <dgm:cxn modelId="{91EBAAA6-BA9E-4511-BEBA-1B6A6926466B}" type="presParOf" srcId="{AD7CA650-9633-4BA9-AFE9-3A439345CB4F}" destId="{F27FC9A6-347A-479B-9DD2-442006BE6C2F}" srcOrd="6" destOrd="0" presId="urn:microsoft.com/office/officeart/2005/8/layout/hierarchy6"/>
    <dgm:cxn modelId="{EB6C830C-3B48-4FF6-B2B2-FBBDE24293D1}" type="presParOf" srcId="{AD7CA650-9633-4BA9-AFE9-3A439345CB4F}" destId="{5ADF8D85-B13F-4AE6-94B0-37B4D81CD28B}" srcOrd="7" destOrd="0" presId="urn:microsoft.com/office/officeart/2005/8/layout/hierarchy6"/>
    <dgm:cxn modelId="{034B0E46-47C5-4EDA-B496-390478CA07EB}" type="presParOf" srcId="{5ADF8D85-B13F-4AE6-94B0-37B4D81CD28B}" destId="{24024442-C439-4B62-8480-7902BA76513D}" srcOrd="0" destOrd="0" presId="urn:microsoft.com/office/officeart/2005/8/layout/hierarchy6"/>
    <dgm:cxn modelId="{8DE285AE-4DEE-45DA-8928-259AFB1402BD}" type="presParOf" srcId="{5ADF8D85-B13F-4AE6-94B0-37B4D81CD28B}" destId="{B8CB1407-CE3A-4C0E-BDEA-07DE5FE7C1C0}" srcOrd="1" destOrd="0" presId="urn:microsoft.com/office/officeart/2005/8/layout/hierarchy6"/>
    <dgm:cxn modelId="{2CD66109-834F-4EF6-92E3-BE7C910483F2}" type="presParOf" srcId="{AD7CA650-9633-4BA9-AFE9-3A439345CB4F}" destId="{5CC017DE-DA68-4005-B65C-358F9A60ABB9}" srcOrd="8" destOrd="0" presId="urn:microsoft.com/office/officeart/2005/8/layout/hierarchy6"/>
    <dgm:cxn modelId="{7AE996D0-190D-4B31-9D90-F0F428209347}" type="presParOf" srcId="{AD7CA650-9633-4BA9-AFE9-3A439345CB4F}" destId="{7BDACEE4-2FF7-44AF-9F29-3B382392D5CD}" srcOrd="9" destOrd="0" presId="urn:microsoft.com/office/officeart/2005/8/layout/hierarchy6"/>
    <dgm:cxn modelId="{26FFD49A-D540-4539-99F7-27E2EC948CFD}" type="presParOf" srcId="{7BDACEE4-2FF7-44AF-9F29-3B382392D5CD}" destId="{2F4713DC-69B3-46E4-97F5-E9E5FCF39510}" srcOrd="0" destOrd="0" presId="urn:microsoft.com/office/officeart/2005/8/layout/hierarchy6"/>
    <dgm:cxn modelId="{FBB67931-6A3C-4CA9-93E4-04787ED7F83D}" type="presParOf" srcId="{7BDACEE4-2FF7-44AF-9F29-3B382392D5CD}" destId="{B12690BD-E622-4730-873E-217BD08E9014}" srcOrd="1" destOrd="0" presId="urn:microsoft.com/office/officeart/2005/8/layout/hierarchy6"/>
    <dgm:cxn modelId="{53FDAB18-DE4E-440F-BBA7-375976AEACC5}" type="presParOf" srcId="{5A1DEFA6-D4DF-4DC7-BC4E-6A88A8AAD19E}" destId="{2E25D53C-96AA-4302-83AE-DEDEFDA34DF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84A7AF-6593-4451-A29E-94CE28AE6074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34BE55-CC76-4A52-882C-DFB09A6C7CB5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/>
            <a:t>CRM</a:t>
          </a:r>
        </a:p>
      </dgm:t>
    </dgm:pt>
    <dgm:pt modelId="{D743DFDA-49A4-4B41-A989-663764E75CF4}" type="parTrans" cxnId="{25211B8D-16EA-4F6D-A6B2-1A37C5B25D78}">
      <dgm:prSet/>
      <dgm:spPr/>
      <dgm:t>
        <a:bodyPr/>
        <a:lstStyle/>
        <a:p>
          <a:endParaRPr lang="en-US"/>
        </a:p>
      </dgm:t>
    </dgm:pt>
    <dgm:pt modelId="{5135D10A-6527-48A0-99BA-4EB41C40774D}" type="sibTrans" cxnId="{25211B8D-16EA-4F6D-A6B2-1A37C5B25D78}">
      <dgm:prSet/>
      <dgm:spPr/>
      <dgm:t>
        <a:bodyPr/>
        <a:lstStyle/>
        <a:p>
          <a:endParaRPr lang="en-US"/>
        </a:p>
      </dgm:t>
    </dgm:pt>
    <dgm:pt modelId="{AFF43190-EFCF-486D-B536-66F59A8084E5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/>
            <a:t>Home</a:t>
          </a:r>
        </a:p>
      </dgm:t>
    </dgm:pt>
    <dgm:pt modelId="{BDA09037-CAF1-42ED-B808-8024E0152B2C}" type="parTrans" cxnId="{35924F93-98B3-4D1A-9F83-9EDB97E608A5}">
      <dgm:prSet/>
      <dgm:spPr>
        <a:solidFill>
          <a:srgbClr val="002060"/>
        </a:solidFill>
      </dgm:spPr>
      <dgm:t>
        <a:bodyPr/>
        <a:lstStyle/>
        <a:p>
          <a:endParaRPr lang="en-US"/>
        </a:p>
      </dgm:t>
    </dgm:pt>
    <dgm:pt modelId="{D2A6F1EC-E495-4D2F-8071-CEEA31834A34}" type="sibTrans" cxnId="{35924F93-98B3-4D1A-9F83-9EDB97E608A5}">
      <dgm:prSet/>
      <dgm:spPr/>
      <dgm:t>
        <a:bodyPr/>
        <a:lstStyle/>
        <a:p>
          <a:endParaRPr lang="en-US"/>
        </a:p>
      </dgm:t>
    </dgm:pt>
    <dgm:pt modelId="{DBDF01EE-2621-472E-8094-D83F54F985FA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/>
            <a:t>Cases	</a:t>
          </a:r>
        </a:p>
      </dgm:t>
    </dgm:pt>
    <dgm:pt modelId="{23EC872A-0A30-47E7-B828-5D418B0C58AC}" type="parTrans" cxnId="{A6F02692-607E-4733-A96C-7947DF54FC11}">
      <dgm:prSet/>
      <dgm:spPr>
        <a:solidFill>
          <a:srgbClr val="002060"/>
        </a:solidFill>
      </dgm:spPr>
      <dgm:t>
        <a:bodyPr/>
        <a:lstStyle/>
        <a:p>
          <a:endParaRPr lang="en-US"/>
        </a:p>
      </dgm:t>
    </dgm:pt>
    <dgm:pt modelId="{3DF05751-1E45-4BD6-969F-1C7F24A51D98}" type="sibTrans" cxnId="{A6F02692-607E-4733-A96C-7947DF54FC11}">
      <dgm:prSet/>
      <dgm:spPr/>
      <dgm:t>
        <a:bodyPr/>
        <a:lstStyle/>
        <a:p>
          <a:endParaRPr lang="en-US"/>
        </a:p>
      </dgm:t>
    </dgm:pt>
    <dgm:pt modelId="{9D71EB96-8B86-4FF8-AFC2-52AB35D64204}">
      <dgm:prSet/>
      <dgm:spPr>
        <a:solidFill>
          <a:srgbClr val="002060"/>
        </a:solidFill>
      </dgm:spPr>
      <dgm:t>
        <a:bodyPr/>
        <a:lstStyle/>
        <a:p>
          <a:r>
            <a:rPr lang="en-US" dirty="0"/>
            <a:t>Dashboards</a:t>
          </a:r>
        </a:p>
      </dgm:t>
    </dgm:pt>
    <dgm:pt modelId="{4A0852B0-8C76-4B58-8790-6C078D6DEF4B}" type="parTrans" cxnId="{84B76CC9-84FE-4963-A817-3381BC3AC78E}">
      <dgm:prSet/>
      <dgm:spPr>
        <a:solidFill>
          <a:srgbClr val="002060"/>
        </a:solidFill>
      </dgm:spPr>
      <dgm:t>
        <a:bodyPr/>
        <a:lstStyle/>
        <a:p>
          <a:endParaRPr lang="en-US"/>
        </a:p>
      </dgm:t>
    </dgm:pt>
    <dgm:pt modelId="{C875F431-BDA1-46A8-9D1D-F68682EC2189}" type="sibTrans" cxnId="{84B76CC9-84FE-4963-A817-3381BC3AC78E}">
      <dgm:prSet/>
      <dgm:spPr/>
      <dgm:t>
        <a:bodyPr/>
        <a:lstStyle/>
        <a:p>
          <a:endParaRPr lang="en-US"/>
        </a:p>
      </dgm:t>
    </dgm:pt>
    <dgm:pt modelId="{E12DB96F-97EC-423D-93F1-E583098C4D95}">
      <dgm:prSet/>
      <dgm:spPr>
        <a:solidFill>
          <a:srgbClr val="002060"/>
        </a:solidFill>
      </dgm:spPr>
      <dgm:t>
        <a:bodyPr/>
        <a:lstStyle/>
        <a:p>
          <a:r>
            <a:rPr lang="en-US" dirty="0"/>
            <a:t>Accounts</a:t>
          </a:r>
        </a:p>
      </dgm:t>
    </dgm:pt>
    <dgm:pt modelId="{D6305900-A344-4433-A460-8A23DC5E6EA1}" type="parTrans" cxnId="{E82529CD-A1E0-4F34-B0A9-3CDC3DAB721E}">
      <dgm:prSet/>
      <dgm:spPr>
        <a:solidFill>
          <a:srgbClr val="002060"/>
        </a:solidFill>
      </dgm:spPr>
      <dgm:t>
        <a:bodyPr/>
        <a:lstStyle/>
        <a:p>
          <a:endParaRPr lang="en-US"/>
        </a:p>
      </dgm:t>
    </dgm:pt>
    <dgm:pt modelId="{BC1AD2EC-50FD-4B17-A0C8-B2E97247F07F}" type="sibTrans" cxnId="{E82529CD-A1E0-4F34-B0A9-3CDC3DAB721E}">
      <dgm:prSet/>
      <dgm:spPr/>
      <dgm:t>
        <a:bodyPr/>
        <a:lstStyle/>
        <a:p>
          <a:endParaRPr lang="en-US"/>
        </a:p>
      </dgm:t>
    </dgm:pt>
    <dgm:pt modelId="{E764AC7A-8A95-4AE8-AB8E-560EACB1E69D}">
      <dgm:prSet/>
      <dgm:spPr>
        <a:solidFill>
          <a:srgbClr val="002060"/>
        </a:solidFill>
      </dgm:spPr>
      <dgm:t>
        <a:bodyPr/>
        <a:lstStyle/>
        <a:p>
          <a:r>
            <a:rPr lang="en-US" dirty="0"/>
            <a:t>Search</a:t>
          </a:r>
        </a:p>
      </dgm:t>
    </dgm:pt>
    <dgm:pt modelId="{964E10ED-8BAF-4860-BD42-D0896975E761}" type="parTrans" cxnId="{21488265-F7E1-4749-8B46-E50F16B79CCA}">
      <dgm:prSet/>
      <dgm:spPr>
        <a:solidFill>
          <a:srgbClr val="002060"/>
        </a:solidFill>
      </dgm:spPr>
      <dgm:t>
        <a:bodyPr/>
        <a:lstStyle/>
        <a:p>
          <a:endParaRPr lang="en-US"/>
        </a:p>
      </dgm:t>
    </dgm:pt>
    <dgm:pt modelId="{8DB771E5-B52C-42A6-8AFF-FBF6BB62AB67}" type="sibTrans" cxnId="{21488265-F7E1-4749-8B46-E50F16B79CCA}">
      <dgm:prSet/>
      <dgm:spPr/>
      <dgm:t>
        <a:bodyPr/>
        <a:lstStyle/>
        <a:p>
          <a:endParaRPr lang="en-US"/>
        </a:p>
      </dgm:t>
    </dgm:pt>
    <dgm:pt modelId="{5A1DEFA6-D4DF-4DC7-BC4E-6A88A8AAD19E}" type="pres">
      <dgm:prSet presAssocID="{8484A7AF-6593-4451-A29E-94CE28AE607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8C94CDF-ADB8-4827-A633-AA4683227080}" type="pres">
      <dgm:prSet presAssocID="{8484A7AF-6593-4451-A29E-94CE28AE6074}" presName="hierFlow" presStyleCnt="0"/>
      <dgm:spPr/>
    </dgm:pt>
    <dgm:pt modelId="{D93017FF-9958-479E-B29B-33069C3B81C6}" type="pres">
      <dgm:prSet presAssocID="{8484A7AF-6593-4451-A29E-94CE28AE607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1062CBF-DF89-4637-9FD7-D21BAFA9AB6D}" type="pres">
      <dgm:prSet presAssocID="{3F34BE55-CC76-4A52-882C-DFB09A6C7CB5}" presName="Name14" presStyleCnt="0"/>
      <dgm:spPr/>
    </dgm:pt>
    <dgm:pt modelId="{977ACC6A-8DF2-4E48-B6D2-9A3F79C7AC19}" type="pres">
      <dgm:prSet presAssocID="{3F34BE55-CC76-4A52-882C-DFB09A6C7CB5}" presName="level1Shape" presStyleLbl="node0" presStyleIdx="0" presStyleCnt="1">
        <dgm:presLayoutVars>
          <dgm:chPref val="3"/>
        </dgm:presLayoutVars>
      </dgm:prSet>
      <dgm:spPr/>
    </dgm:pt>
    <dgm:pt modelId="{AD7CA650-9633-4BA9-AFE9-3A439345CB4F}" type="pres">
      <dgm:prSet presAssocID="{3F34BE55-CC76-4A52-882C-DFB09A6C7CB5}" presName="hierChild2" presStyleCnt="0"/>
      <dgm:spPr/>
    </dgm:pt>
    <dgm:pt modelId="{AE3D7AB1-0D05-45A5-9A69-A1D9F1B22482}" type="pres">
      <dgm:prSet presAssocID="{BDA09037-CAF1-42ED-B808-8024E0152B2C}" presName="Name19" presStyleLbl="parChTrans1D2" presStyleIdx="0" presStyleCnt="5"/>
      <dgm:spPr/>
    </dgm:pt>
    <dgm:pt modelId="{7EF634BE-1B86-4402-8390-CFF53DD4C86B}" type="pres">
      <dgm:prSet presAssocID="{AFF43190-EFCF-486D-B536-66F59A8084E5}" presName="Name21" presStyleCnt="0"/>
      <dgm:spPr/>
    </dgm:pt>
    <dgm:pt modelId="{26725CA1-E207-49A6-A143-52B03AA4A6D3}" type="pres">
      <dgm:prSet presAssocID="{AFF43190-EFCF-486D-B536-66F59A8084E5}" presName="level2Shape" presStyleLbl="node2" presStyleIdx="0" presStyleCnt="5"/>
      <dgm:spPr/>
    </dgm:pt>
    <dgm:pt modelId="{581EE005-2F8D-44B2-93BD-9B8B9A28730B}" type="pres">
      <dgm:prSet presAssocID="{AFF43190-EFCF-486D-B536-66F59A8084E5}" presName="hierChild3" presStyleCnt="0"/>
      <dgm:spPr/>
    </dgm:pt>
    <dgm:pt modelId="{2CF87E20-B812-4790-B27B-AF884E50E288}" type="pres">
      <dgm:prSet presAssocID="{23EC872A-0A30-47E7-B828-5D418B0C58AC}" presName="Name19" presStyleLbl="parChTrans1D2" presStyleIdx="1" presStyleCnt="5"/>
      <dgm:spPr/>
    </dgm:pt>
    <dgm:pt modelId="{4341B707-831C-4F16-B891-3F948B4B8ED5}" type="pres">
      <dgm:prSet presAssocID="{DBDF01EE-2621-472E-8094-D83F54F985FA}" presName="Name21" presStyleCnt="0"/>
      <dgm:spPr/>
    </dgm:pt>
    <dgm:pt modelId="{311A069D-21F7-4AFB-922C-591671B78B00}" type="pres">
      <dgm:prSet presAssocID="{DBDF01EE-2621-472E-8094-D83F54F985FA}" presName="level2Shape" presStyleLbl="node2" presStyleIdx="1" presStyleCnt="5" custLinFactNeighborY="0"/>
      <dgm:spPr/>
    </dgm:pt>
    <dgm:pt modelId="{BD373317-A3A2-4BB4-9BB3-F986071AD6B3}" type="pres">
      <dgm:prSet presAssocID="{DBDF01EE-2621-472E-8094-D83F54F985FA}" presName="hierChild3" presStyleCnt="0"/>
      <dgm:spPr/>
    </dgm:pt>
    <dgm:pt modelId="{51C010B9-0B66-43A1-8253-BA35A139EE4D}" type="pres">
      <dgm:prSet presAssocID="{4A0852B0-8C76-4B58-8790-6C078D6DEF4B}" presName="Name19" presStyleLbl="parChTrans1D2" presStyleIdx="2" presStyleCnt="5"/>
      <dgm:spPr/>
    </dgm:pt>
    <dgm:pt modelId="{D8FA85A4-D932-40F8-9CCC-A2ADF54D916F}" type="pres">
      <dgm:prSet presAssocID="{9D71EB96-8B86-4FF8-AFC2-52AB35D64204}" presName="Name21" presStyleCnt="0"/>
      <dgm:spPr/>
    </dgm:pt>
    <dgm:pt modelId="{C4807395-CDD2-4CEC-9B0F-4446F3ED0BAC}" type="pres">
      <dgm:prSet presAssocID="{9D71EB96-8B86-4FF8-AFC2-52AB35D64204}" presName="level2Shape" presStyleLbl="node2" presStyleIdx="2" presStyleCnt="5"/>
      <dgm:spPr/>
    </dgm:pt>
    <dgm:pt modelId="{92580DF8-0977-4A78-8C29-F51CDC1367D2}" type="pres">
      <dgm:prSet presAssocID="{9D71EB96-8B86-4FF8-AFC2-52AB35D64204}" presName="hierChild3" presStyleCnt="0"/>
      <dgm:spPr/>
    </dgm:pt>
    <dgm:pt modelId="{F27FC9A6-347A-479B-9DD2-442006BE6C2F}" type="pres">
      <dgm:prSet presAssocID="{D6305900-A344-4433-A460-8A23DC5E6EA1}" presName="Name19" presStyleLbl="parChTrans1D2" presStyleIdx="3" presStyleCnt="5"/>
      <dgm:spPr/>
    </dgm:pt>
    <dgm:pt modelId="{5ADF8D85-B13F-4AE6-94B0-37B4D81CD28B}" type="pres">
      <dgm:prSet presAssocID="{E12DB96F-97EC-423D-93F1-E583098C4D95}" presName="Name21" presStyleCnt="0"/>
      <dgm:spPr/>
    </dgm:pt>
    <dgm:pt modelId="{24024442-C439-4B62-8480-7902BA76513D}" type="pres">
      <dgm:prSet presAssocID="{E12DB96F-97EC-423D-93F1-E583098C4D95}" presName="level2Shape" presStyleLbl="node2" presStyleIdx="3" presStyleCnt="5"/>
      <dgm:spPr/>
    </dgm:pt>
    <dgm:pt modelId="{B8CB1407-CE3A-4C0E-BDEA-07DE5FE7C1C0}" type="pres">
      <dgm:prSet presAssocID="{E12DB96F-97EC-423D-93F1-E583098C4D95}" presName="hierChild3" presStyleCnt="0"/>
      <dgm:spPr/>
    </dgm:pt>
    <dgm:pt modelId="{5CC017DE-DA68-4005-B65C-358F9A60ABB9}" type="pres">
      <dgm:prSet presAssocID="{964E10ED-8BAF-4860-BD42-D0896975E761}" presName="Name19" presStyleLbl="parChTrans1D2" presStyleIdx="4" presStyleCnt="5"/>
      <dgm:spPr/>
    </dgm:pt>
    <dgm:pt modelId="{7BDACEE4-2FF7-44AF-9F29-3B382392D5CD}" type="pres">
      <dgm:prSet presAssocID="{E764AC7A-8A95-4AE8-AB8E-560EACB1E69D}" presName="Name21" presStyleCnt="0"/>
      <dgm:spPr/>
    </dgm:pt>
    <dgm:pt modelId="{2F4713DC-69B3-46E4-97F5-E9E5FCF39510}" type="pres">
      <dgm:prSet presAssocID="{E764AC7A-8A95-4AE8-AB8E-560EACB1E69D}" presName="level2Shape" presStyleLbl="node2" presStyleIdx="4" presStyleCnt="5"/>
      <dgm:spPr/>
    </dgm:pt>
    <dgm:pt modelId="{B12690BD-E622-4730-873E-217BD08E9014}" type="pres">
      <dgm:prSet presAssocID="{E764AC7A-8A95-4AE8-AB8E-560EACB1E69D}" presName="hierChild3" presStyleCnt="0"/>
      <dgm:spPr/>
    </dgm:pt>
    <dgm:pt modelId="{2E25D53C-96AA-4302-83AE-DEDEFDA34DF5}" type="pres">
      <dgm:prSet presAssocID="{8484A7AF-6593-4451-A29E-94CE28AE6074}" presName="bgShapesFlow" presStyleCnt="0"/>
      <dgm:spPr/>
    </dgm:pt>
  </dgm:ptLst>
  <dgm:cxnLst>
    <dgm:cxn modelId="{FEAC7C09-91AF-43A6-BA8D-560CEA8144EB}" type="presOf" srcId="{DBDF01EE-2621-472E-8094-D83F54F985FA}" destId="{311A069D-21F7-4AFB-922C-591671B78B00}" srcOrd="0" destOrd="0" presId="urn:microsoft.com/office/officeart/2005/8/layout/hierarchy6"/>
    <dgm:cxn modelId="{139A730F-AF1C-4452-AAD4-EF702EA9866D}" type="presOf" srcId="{9D71EB96-8B86-4FF8-AFC2-52AB35D64204}" destId="{C4807395-CDD2-4CEC-9B0F-4446F3ED0BAC}" srcOrd="0" destOrd="0" presId="urn:microsoft.com/office/officeart/2005/8/layout/hierarchy6"/>
    <dgm:cxn modelId="{21488265-F7E1-4749-8B46-E50F16B79CCA}" srcId="{3F34BE55-CC76-4A52-882C-DFB09A6C7CB5}" destId="{E764AC7A-8A95-4AE8-AB8E-560EACB1E69D}" srcOrd="4" destOrd="0" parTransId="{964E10ED-8BAF-4860-BD42-D0896975E761}" sibTransId="{8DB771E5-B52C-42A6-8AFF-FBF6BB62AB67}"/>
    <dgm:cxn modelId="{7C6CD665-F253-484D-B559-B113960C371C}" type="presOf" srcId="{E12DB96F-97EC-423D-93F1-E583098C4D95}" destId="{24024442-C439-4B62-8480-7902BA76513D}" srcOrd="0" destOrd="0" presId="urn:microsoft.com/office/officeart/2005/8/layout/hierarchy6"/>
    <dgm:cxn modelId="{29F97D4C-16DF-4445-969A-C4140C430A5D}" type="presOf" srcId="{4A0852B0-8C76-4B58-8790-6C078D6DEF4B}" destId="{51C010B9-0B66-43A1-8253-BA35A139EE4D}" srcOrd="0" destOrd="0" presId="urn:microsoft.com/office/officeart/2005/8/layout/hierarchy6"/>
    <dgm:cxn modelId="{97DA544D-6325-4D26-8210-2F0332B79614}" type="presOf" srcId="{964E10ED-8BAF-4860-BD42-D0896975E761}" destId="{5CC017DE-DA68-4005-B65C-358F9A60ABB9}" srcOrd="0" destOrd="0" presId="urn:microsoft.com/office/officeart/2005/8/layout/hierarchy6"/>
    <dgm:cxn modelId="{25211B8D-16EA-4F6D-A6B2-1A37C5B25D78}" srcId="{8484A7AF-6593-4451-A29E-94CE28AE6074}" destId="{3F34BE55-CC76-4A52-882C-DFB09A6C7CB5}" srcOrd="0" destOrd="0" parTransId="{D743DFDA-49A4-4B41-A989-663764E75CF4}" sibTransId="{5135D10A-6527-48A0-99BA-4EB41C40774D}"/>
    <dgm:cxn modelId="{A6F02692-607E-4733-A96C-7947DF54FC11}" srcId="{3F34BE55-CC76-4A52-882C-DFB09A6C7CB5}" destId="{DBDF01EE-2621-472E-8094-D83F54F985FA}" srcOrd="1" destOrd="0" parTransId="{23EC872A-0A30-47E7-B828-5D418B0C58AC}" sibTransId="{3DF05751-1E45-4BD6-969F-1C7F24A51D98}"/>
    <dgm:cxn modelId="{35924F93-98B3-4D1A-9F83-9EDB97E608A5}" srcId="{3F34BE55-CC76-4A52-882C-DFB09A6C7CB5}" destId="{AFF43190-EFCF-486D-B536-66F59A8084E5}" srcOrd="0" destOrd="0" parTransId="{BDA09037-CAF1-42ED-B808-8024E0152B2C}" sibTransId="{D2A6F1EC-E495-4D2F-8071-CEEA31834A34}"/>
    <dgm:cxn modelId="{33DC3294-B9B6-4D41-9199-949FCAF31218}" type="presOf" srcId="{AFF43190-EFCF-486D-B536-66F59A8084E5}" destId="{26725CA1-E207-49A6-A143-52B03AA4A6D3}" srcOrd="0" destOrd="0" presId="urn:microsoft.com/office/officeart/2005/8/layout/hierarchy6"/>
    <dgm:cxn modelId="{90D4549B-AF7F-4AA0-8C54-145C48627651}" type="presOf" srcId="{23EC872A-0A30-47E7-B828-5D418B0C58AC}" destId="{2CF87E20-B812-4790-B27B-AF884E50E288}" srcOrd="0" destOrd="0" presId="urn:microsoft.com/office/officeart/2005/8/layout/hierarchy6"/>
    <dgm:cxn modelId="{930E5FA0-9BEA-4288-8AC5-A833ACE37C37}" type="presOf" srcId="{E764AC7A-8A95-4AE8-AB8E-560EACB1E69D}" destId="{2F4713DC-69B3-46E4-97F5-E9E5FCF39510}" srcOrd="0" destOrd="0" presId="urn:microsoft.com/office/officeart/2005/8/layout/hierarchy6"/>
    <dgm:cxn modelId="{92A6F9A7-58DD-404D-B9D8-5B06946FAB76}" type="presOf" srcId="{D6305900-A344-4433-A460-8A23DC5E6EA1}" destId="{F27FC9A6-347A-479B-9DD2-442006BE6C2F}" srcOrd="0" destOrd="0" presId="urn:microsoft.com/office/officeart/2005/8/layout/hierarchy6"/>
    <dgm:cxn modelId="{D0F12FBE-4BA2-45A7-BD53-E1495B821FE3}" type="presOf" srcId="{8484A7AF-6593-4451-A29E-94CE28AE6074}" destId="{5A1DEFA6-D4DF-4DC7-BC4E-6A88A8AAD19E}" srcOrd="0" destOrd="0" presId="urn:microsoft.com/office/officeart/2005/8/layout/hierarchy6"/>
    <dgm:cxn modelId="{84B76CC9-84FE-4963-A817-3381BC3AC78E}" srcId="{3F34BE55-CC76-4A52-882C-DFB09A6C7CB5}" destId="{9D71EB96-8B86-4FF8-AFC2-52AB35D64204}" srcOrd="2" destOrd="0" parTransId="{4A0852B0-8C76-4B58-8790-6C078D6DEF4B}" sibTransId="{C875F431-BDA1-46A8-9D1D-F68682EC2189}"/>
    <dgm:cxn modelId="{4A18CACC-87CA-4FD7-882E-91316B89288B}" type="presOf" srcId="{3F34BE55-CC76-4A52-882C-DFB09A6C7CB5}" destId="{977ACC6A-8DF2-4E48-B6D2-9A3F79C7AC19}" srcOrd="0" destOrd="0" presId="urn:microsoft.com/office/officeart/2005/8/layout/hierarchy6"/>
    <dgm:cxn modelId="{E82529CD-A1E0-4F34-B0A9-3CDC3DAB721E}" srcId="{3F34BE55-CC76-4A52-882C-DFB09A6C7CB5}" destId="{E12DB96F-97EC-423D-93F1-E583098C4D95}" srcOrd="3" destOrd="0" parTransId="{D6305900-A344-4433-A460-8A23DC5E6EA1}" sibTransId="{BC1AD2EC-50FD-4B17-A0C8-B2E97247F07F}"/>
    <dgm:cxn modelId="{7E922DE7-38D2-4BCB-AC2E-5895761D188D}" type="presOf" srcId="{BDA09037-CAF1-42ED-B808-8024E0152B2C}" destId="{AE3D7AB1-0D05-45A5-9A69-A1D9F1B22482}" srcOrd="0" destOrd="0" presId="urn:microsoft.com/office/officeart/2005/8/layout/hierarchy6"/>
    <dgm:cxn modelId="{517CB3E7-9033-43A1-9B34-3AD8A7B3F235}" type="presParOf" srcId="{5A1DEFA6-D4DF-4DC7-BC4E-6A88A8AAD19E}" destId="{B8C94CDF-ADB8-4827-A633-AA4683227080}" srcOrd="0" destOrd="0" presId="urn:microsoft.com/office/officeart/2005/8/layout/hierarchy6"/>
    <dgm:cxn modelId="{033EBF68-7D1E-4BFE-98B5-D8BE07D640B4}" type="presParOf" srcId="{B8C94CDF-ADB8-4827-A633-AA4683227080}" destId="{D93017FF-9958-479E-B29B-33069C3B81C6}" srcOrd="0" destOrd="0" presId="urn:microsoft.com/office/officeart/2005/8/layout/hierarchy6"/>
    <dgm:cxn modelId="{5B7E6230-390B-47D5-B9E4-64BBF8DBEC3E}" type="presParOf" srcId="{D93017FF-9958-479E-B29B-33069C3B81C6}" destId="{D1062CBF-DF89-4637-9FD7-D21BAFA9AB6D}" srcOrd="0" destOrd="0" presId="urn:microsoft.com/office/officeart/2005/8/layout/hierarchy6"/>
    <dgm:cxn modelId="{B5A2DC8F-B437-4483-A93D-52DF833DC125}" type="presParOf" srcId="{D1062CBF-DF89-4637-9FD7-D21BAFA9AB6D}" destId="{977ACC6A-8DF2-4E48-B6D2-9A3F79C7AC19}" srcOrd="0" destOrd="0" presId="urn:microsoft.com/office/officeart/2005/8/layout/hierarchy6"/>
    <dgm:cxn modelId="{814E349E-77CB-4CCC-B0CA-C49406CDB3E0}" type="presParOf" srcId="{D1062CBF-DF89-4637-9FD7-D21BAFA9AB6D}" destId="{AD7CA650-9633-4BA9-AFE9-3A439345CB4F}" srcOrd="1" destOrd="0" presId="urn:microsoft.com/office/officeart/2005/8/layout/hierarchy6"/>
    <dgm:cxn modelId="{60F791D7-BB19-4642-9E85-92AC99AE0333}" type="presParOf" srcId="{AD7CA650-9633-4BA9-AFE9-3A439345CB4F}" destId="{AE3D7AB1-0D05-45A5-9A69-A1D9F1B22482}" srcOrd="0" destOrd="0" presId="urn:microsoft.com/office/officeart/2005/8/layout/hierarchy6"/>
    <dgm:cxn modelId="{7C5AF93F-9CF7-44FB-8403-03B512F30814}" type="presParOf" srcId="{AD7CA650-9633-4BA9-AFE9-3A439345CB4F}" destId="{7EF634BE-1B86-4402-8390-CFF53DD4C86B}" srcOrd="1" destOrd="0" presId="urn:microsoft.com/office/officeart/2005/8/layout/hierarchy6"/>
    <dgm:cxn modelId="{0CF3C861-B084-4BA6-98B5-8DBD28D748C8}" type="presParOf" srcId="{7EF634BE-1B86-4402-8390-CFF53DD4C86B}" destId="{26725CA1-E207-49A6-A143-52B03AA4A6D3}" srcOrd="0" destOrd="0" presId="urn:microsoft.com/office/officeart/2005/8/layout/hierarchy6"/>
    <dgm:cxn modelId="{14B4C012-5490-4637-938F-9F7B30630D64}" type="presParOf" srcId="{7EF634BE-1B86-4402-8390-CFF53DD4C86B}" destId="{581EE005-2F8D-44B2-93BD-9B8B9A28730B}" srcOrd="1" destOrd="0" presId="urn:microsoft.com/office/officeart/2005/8/layout/hierarchy6"/>
    <dgm:cxn modelId="{3CFED583-21FE-49F5-ACCC-6C232D785825}" type="presParOf" srcId="{AD7CA650-9633-4BA9-AFE9-3A439345CB4F}" destId="{2CF87E20-B812-4790-B27B-AF884E50E288}" srcOrd="2" destOrd="0" presId="urn:microsoft.com/office/officeart/2005/8/layout/hierarchy6"/>
    <dgm:cxn modelId="{0120AE6A-D733-4EB5-A702-AA4C27CBBC25}" type="presParOf" srcId="{AD7CA650-9633-4BA9-AFE9-3A439345CB4F}" destId="{4341B707-831C-4F16-B891-3F948B4B8ED5}" srcOrd="3" destOrd="0" presId="urn:microsoft.com/office/officeart/2005/8/layout/hierarchy6"/>
    <dgm:cxn modelId="{1186169A-5CB9-4779-A350-865031A42645}" type="presParOf" srcId="{4341B707-831C-4F16-B891-3F948B4B8ED5}" destId="{311A069D-21F7-4AFB-922C-591671B78B00}" srcOrd="0" destOrd="0" presId="urn:microsoft.com/office/officeart/2005/8/layout/hierarchy6"/>
    <dgm:cxn modelId="{B7D04C42-6105-4CE2-BF4C-0904A0BE733C}" type="presParOf" srcId="{4341B707-831C-4F16-B891-3F948B4B8ED5}" destId="{BD373317-A3A2-4BB4-9BB3-F986071AD6B3}" srcOrd="1" destOrd="0" presId="urn:microsoft.com/office/officeart/2005/8/layout/hierarchy6"/>
    <dgm:cxn modelId="{87ABFA52-7799-4B2F-BA04-1168B3D7F4A8}" type="presParOf" srcId="{AD7CA650-9633-4BA9-AFE9-3A439345CB4F}" destId="{51C010B9-0B66-43A1-8253-BA35A139EE4D}" srcOrd="4" destOrd="0" presId="urn:microsoft.com/office/officeart/2005/8/layout/hierarchy6"/>
    <dgm:cxn modelId="{E33B1C40-3BA8-4D4F-AB75-E9BF74855171}" type="presParOf" srcId="{AD7CA650-9633-4BA9-AFE9-3A439345CB4F}" destId="{D8FA85A4-D932-40F8-9CCC-A2ADF54D916F}" srcOrd="5" destOrd="0" presId="urn:microsoft.com/office/officeart/2005/8/layout/hierarchy6"/>
    <dgm:cxn modelId="{1F0646C4-2F3E-4E4F-AF2B-70D92F519338}" type="presParOf" srcId="{D8FA85A4-D932-40F8-9CCC-A2ADF54D916F}" destId="{C4807395-CDD2-4CEC-9B0F-4446F3ED0BAC}" srcOrd="0" destOrd="0" presId="urn:microsoft.com/office/officeart/2005/8/layout/hierarchy6"/>
    <dgm:cxn modelId="{ABC0B327-EDA0-4EBE-BBB1-E38B42D7E27F}" type="presParOf" srcId="{D8FA85A4-D932-40F8-9CCC-A2ADF54D916F}" destId="{92580DF8-0977-4A78-8C29-F51CDC1367D2}" srcOrd="1" destOrd="0" presId="urn:microsoft.com/office/officeart/2005/8/layout/hierarchy6"/>
    <dgm:cxn modelId="{91EBAAA6-BA9E-4511-BEBA-1B6A6926466B}" type="presParOf" srcId="{AD7CA650-9633-4BA9-AFE9-3A439345CB4F}" destId="{F27FC9A6-347A-479B-9DD2-442006BE6C2F}" srcOrd="6" destOrd="0" presId="urn:microsoft.com/office/officeart/2005/8/layout/hierarchy6"/>
    <dgm:cxn modelId="{EB6C830C-3B48-4FF6-B2B2-FBBDE24293D1}" type="presParOf" srcId="{AD7CA650-9633-4BA9-AFE9-3A439345CB4F}" destId="{5ADF8D85-B13F-4AE6-94B0-37B4D81CD28B}" srcOrd="7" destOrd="0" presId="urn:microsoft.com/office/officeart/2005/8/layout/hierarchy6"/>
    <dgm:cxn modelId="{034B0E46-47C5-4EDA-B496-390478CA07EB}" type="presParOf" srcId="{5ADF8D85-B13F-4AE6-94B0-37B4D81CD28B}" destId="{24024442-C439-4B62-8480-7902BA76513D}" srcOrd="0" destOrd="0" presId="urn:microsoft.com/office/officeart/2005/8/layout/hierarchy6"/>
    <dgm:cxn modelId="{8DE285AE-4DEE-45DA-8928-259AFB1402BD}" type="presParOf" srcId="{5ADF8D85-B13F-4AE6-94B0-37B4D81CD28B}" destId="{B8CB1407-CE3A-4C0E-BDEA-07DE5FE7C1C0}" srcOrd="1" destOrd="0" presId="urn:microsoft.com/office/officeart/2005/8/layout/hierarchy6"/>
    <dgm:cxn modelId="{2CD66109-834F-4EF6-92E3-BE7C910483F2}" type="presParOf" srcId="{AD7CA650-9633-4BA9-AFE9-3A439345CB4F}" destId="{5CC017DE-DA68-4005-B65C-358F9A60ABB9}" srcOrd="8" destOrd="0" presId="urn:microsoft.com/office/officeart/2005/8/layout/hierarchy6"/>
    <dgm:cxn modelId="{7AE996D0-190D-4B31-9D90-F0F428209347}" type="presParOf" srcId="{AD7CA650-9633-4BA9-AFE9-3A439345CB4F}" destId="{7BDACEE4-2FF7-44AF-9F29-3B382392D5CD}" srcOrd="9" destOrd="0" presId="urn:microsoft.com/office/officeart/2005/8/layout/hierarchy6"/>
    <dgm:cxn modelId="{26FFD49A-D540-4539-99F7-27E2EC948CFD}" type="presParOf" srcId="{7BDACEE4-2FF7-44AF-9F29-3B382392D5CD}" destId="{2F4713DC-69B3-46E4-97F5-E9E5FCF39510}" srcOrd="0" destOrd="0" presId="urn:microsoft.com/office/officeart/2005/8/layout/hierarchy6"/>
    <dgm:cxn modelId="{FBB67931-6A3C-4CA9-93E4-04787ED7F83D}" type="presParOf" srcId="{7BDACEE4-2FF7-44AF-9F29-3B382392D5CD}" destId="{B12690BD-E622-4730-873E-217BD08E9014}" srcOrd="1" destOrd="0" presId="urn:microsoft.com/office/officeart/2005/8/layout/hierarchy6"/>
    <dgm:cxn modelId="{53FDAB18-DE4E-440F-BBA7-375976AEACC5}" type="presParOf" srcId="{5A1DEFA6-D4DF-4DC7-BC4E-6A88A8AAD19E}" destId="{2E25D53C-96AA-4302-83AE-DEDEFDA34DF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484A7AF-6593-4451-A29E-94CE28AE6074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34BE55-CC76-4A52-882C-DFB09A6C7CB5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/>
            <a:t>CRM</a:t>
          </a:r>
        </a:p>
      </dgm:t>
    </dgm:pt>
    <dgm:pt modelId="{D743DFDA-49A4-4B41-A989-663764E75CF4}" type="parTrans" cxnId="{25211B8D-16EA-4F6D-A6B2-1A37C5B25D78}">
      <dgm:prSet/>
      <dgm:spPr/>
      <dgm:t>
        <a:bodyPr/>
        <a:lstStyle/>
        <a:p>
          <a:endParaRPr lang="en-US"/>
        </a:p>
      </dgm:t>
    </dgm:pt>
    <dgm:pt modelId="{5135D10A-6527-48A0-99BA-4EB41C40774D}" type="sibTrans" cxnId="{25211B8D-16EA-4F6D-A6B2-1A37C5B25D78}">
      <dgm:prSet/>
      <dgm:spPr/>
      <dgm:t>
        <a:bodyPr/>
        <a:lstStyle/>
        <a:p>
          <a:endParaRPr lang="en-US"/>
        </a:p>
      </dgm:t>
    </dgm:pt>
    <dgm:pt modelId="{AFF43190-EFCF-486D-B536-66F59A8084E5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/>
            <a:t>Home</a:t>
          </a:r>
        </a:p>
      </dgm:t>
    </dgm:pt>
    <dgm:pt modelId="{BDA09037-CAF1-42ED-B808-8024E0152B2C}" type="parTrans" cxnId="{35924F93-98B3-4D1A-9F83-9EDB97E608A5}">
      <dgm:prSet/>
      <dgm:spPr>
        <a:solidFill>
          <a:srgbClr val="002060"/>
        </a:solidFill>
      </dgm:spPr>
      <dgm:t>
        <a:bodyPr/>
        <a:lstStyle/>
        <a:p>
          <a:endParaRPr lang="en-US"/>
        </a:p>
      </dgm:t>
    </dgm:pt>
    <dgm:pt modelId="{D2A6F1EC-E495-4D2F-8071-CEEA31834A34}" type="sibTrans" cxnId="{35924F93-98B3-4D1A-9F83-9EDB97E608A5}">
      <dgm:prSet/>
      <dgm:spPr/>
      <dgm:t>
        <a:bodyPr/>
        <a:lstStyle/>
        <a:p>
          <a:endParaRPr lang="en-US"/>
        </a:p>
      </dgm:t>
    </dgm:pt>
    <dgm:pt modelId="{DBDF01EE-2621-472E-8094-D83F54F985FA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/>
            <a:t>Cases	</a:t>
          </a:r>
        </a:p>
      </dgm:t>
    </dgm:pt>
    <dgm:pt modelId="{23EC872A-0A30-47E7-B828-5D418B0C58AC}" type="parTrans" cxnId="{A6F02692-607E-4733-A96C-7947DF54FC11}">
      <dgm:prSet/>
      <dgm:spPr>
        <a:solidFill>
          <a:srgbClr val="002060"/>
        </a:solidFill>
      </dgm:spPr>
      <dgm:t>
        <a:bodyPr/>
        <a:lstStyle/>
        <a:p>
          <a:endParaRPr lang="en-US"/>
        </a:p>
      </dgm:t>
    </dgm:pt>
    <dgm:pt modelId="{3DF05751-1E45-4BD6-969F-1C7F24A51D98}" type="sibTrans" cxnId="{A6F02692-607E-4733-A96C-7947DF54FC11}">
      <dgm:prSet/>
      <dgm:spPr/>
      <dgm:t>
        <a:bodyPr/>
        <a:lstStyle/>
        <a:p>
          <a:endParaRPr lang="en-US"/>
        </a:p>
      </dgm:t>
    </dgm:pt>
    <dgm:pt modelId="{9D71EB96-8B86-4FF8-AFC2-52AB35D64204}">
      <dgm:prSet/>
      <dgm:spPr>
        <a:solidFill>
          <a:srgbClr val="002060"/>
        </a:solidFill>
      </dgm:spPr>
      <dgm:t>
        <a:bodyPr/>
        <a:lstStyle/>
        <a:p>
          <a:r>
            <a:rPr lang="en-US" dirty="0"/>
            <a:t>Dashboards</a:t>
          </a:r>
        </a:p>
      </dgm:t>
    </dgm:pt>
    <dgm:pt modelId="{4A0852B0-8C76-4B58-8790-6C078D6DEF4B}" type="parTrans" cxnId="{84B76CC9-84FE-4963-A817-3381BC3AC78E}">
      <dgm:prSet/>
      <dgm:spPr>
        <a:solidFill>
          <a:srgbClr val="002060"/>
        </a:solidFill>
      </dgm:spPr>
      <dgm:t>
        <a:bodyPr/>
        <a:lstStyle/>
        <a:p>
          <a:endParaRPr lang="en-US"/>
        </a:p>
      </dgm:t>
    </dgm:pt>
    <dgm:pt modelId="{C875F431-BDA1-46A8-9D1D-F68682EC2189}" type="sibTrans" cxnId="{84B76CC9-84FE-4963-A817-3381BC3AC78E}">
      <dgm:prSet/>
      <dgm:spPr/>
      <dgm:t>
        <a:bodyPr/>
        <a:lstStyle/>
        <a:p>
          <a:endParaRPr lang="en-US"/>
        </a:p>
      </dgm:t>
    </dgm:pt>
    <dgm:pt modelId="{E12DB96F-97EC-423D-93F1-E583098C4D95}">
      <dgm:prSet/>
      <dgm:spPr>
        <a:solidFill>
          <a:srgbClr val="002060"/>
        </a:solidFill>
      </dgm:spPr>
      <dgm:t>
        <a:bodyPr/>
        <a:lstStyle/>
        <a:p>
          <a:r>
            <a:rPr lang="en-US" dirty="0"/>
            <a:t>Accounts</a:t>
          </a:r>
        </a:p>
      </dgm:t>
    </dgm:pt>
    <dgm:pt modelId="{D6305900-A344-4433-A460-8A23DC5E6EA1}" type="parTrans" cxnId="{E82529CD-A1E0-4F34-B0A9-3CDC3DAB721E}">
      <dgm:prSet/>
      <dgm:spPr>
        <a:solidFill>
          <a:srgbClr val="002060"/>
        </a:solidFill>
      </dgm:spPr>
      <dgm:t>
        <a:bodyPr/>
        <a:lstStyle/>
        <a:p>
          <a:endParaRPr lang="en-US"/>
        </a:p>
      </dgm:t>
    </dgm:pt>
    <dgm:pt modelId="{BC1AD2EC-50FD-4B17-A0C8-B2E97247F07F}" type="sibTrans" cxnId="{E82529CD-A1E0-4F34-B0A9-3CDC3DAB721E}">
      <dgm:prSet/>
      <dgm:spPr/>
      <dgm:t>
        <a:bodyPr/>
        <a:lstStyle/>
        <a:p>
          <a:endParaRPr lang="en-US"/>
        </a:p>
      </dgm:t>
    </dgm:pt>
    <dgm:pt modelId="{E764AC7A-8A95-4AE8-AB8E-560EACB1E69D}">
      <dgm:prSet/>
      <dgm:spPr>
        <a:solidFill>
          <a:srgbClr val="002060"/>
        </a:solidFill>
      </dgm:spPr>
      <dgm:t>
        <a:bodyPr/>
        <a:lstStyle/>
        <a:p>
          <a:r>
            <a:rPr lang="en-US" dirty="0"/>
            <a:t>Search</a:t>
          </a:r>
        </a:p>
      </dgm:t>
    </dgm:pt>
    <dgm:pt modelId="{964E10ED-8BAF-4860-BD42-D0896975E761}" type="parTrans" cxnId="{21488265-F7E1-4749-8B46-E50F16B79CCA}">
      <dgm:prSet/>
      <dgm:spPr>
        <a:solidFill>
          <a:srgbClr val="002060"/>
        </a:solidFill>
      </dgm:spPr>
      <dgm:t>
        <a:bodyPr/>
        <a:lstStyle/>
        <a:p>
          <a:endParaRPr lang="en-US"/>
        </a:p>
      </dgm:t>
    </dgm:pt>
    <dgm:pt modelId="{8DB771E5-B52C-42A6-8AFF-FBF6BB62AB67}" type="sibTrans" cxnId="{21488265-F7E1-4749-8B46-E50F16B79CCA}">
      <dgm:prSet/>
      <dgm:spPr/>
      <dgm:t>
        <a:bodyPr/>
        <a:lstStyle/>
        <a:p>
          <a:endParaRPr lang="en-US"/>
        </a:p>
      </dgm:t>
    </dgm:pt>
    <dgm:pt modelId="{5A1DEFA6-D4DF-4DC7-BC4E-6A88A8AAD19E}" type="pres">
      <dgm:prSet presAssocID="{8484A7AF-6593-4451-A29E-94CE28AE607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8C94CDF-ADB8-4827-A633-AA4683227080}" type="pres">
      <dgm:prSet presAssocID="{8484A7AF-6593-4451-A29E-94CE28AE6074}" presName="hierFlow" presStyleCnt="0"/>
      <dgm:spPr/>
    </dgm:pt>
    <dgm:pt modelId="{D93017FF-9958-479E-B29B-33069C3B81C6}" type="pres">
      <dgm:prSet presAssocID="{8484A7AF-6593-4451-A29E-94CE28AE607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1062CBF-DF89-4637-9FD7-D21BAFA9AB6D}" type="pres">
      <dgm:prSet presAssocID="{3F34BE55-CC76-4A52-882C-DFB09A6C7CB5}" presName="Name14" presStyleCnt="0"/>
      <dgm:spPr/>
    </dgm:pt>
    <dgm:pt modelId="{977ACC6A-8DF2-4E48-B6D2-9A3F79C7AC19}" type="pres">
      <dgm:prSet presAssocID="{3F34BE55-CC76-4A52-882C-DFB09A6C7CB5}" presName="level1Shape" presStyleLbl="node0" presStyleIdx="0" presStyleCnt="1">
        <dgm:presLayoutVars>
          <dgm:chPref val="3"/>
        </dgm:presLayoutVars>
      </dgm:prSet>
      <dgm:spPr/>
    </dgm:pt>
    <dgm:pt modelId="{AD7CA650-9633-4BA9-AFE9-3A439345CB4F}" type="pres">
      <dgm:prSet presAssocID="{3F34BE55-CC76-4A52-882C-DFB09A6C7CB5}" presName="hierChild2" presStyleCnt="0"/>
      <dgm:spPr/>
    </dgm:pt>
    <dgm:pt modelId="{AE3D7AB1-0D05-45A5-9A69-A1D9F1B22482}" type="pres">
      <dgm:prSet presAssocID="{BDA09037-CAF1-42ED-B808-8024E0152B2C}" presName="Name19" presStyleLbl="parChTrans1D2" presStyleIdx="0" presStyleCnt="5"/>
      <dgm:spPr/>
    </dgm:pt>
    <dgm:pt modelId="{7EF634BE-1B86-4402-8390-CFF53DD4C86B}" type="pres">
      <dgm:prSet presAssocID="{AFF43190-EFCF-486D-B536-66F59A8084E5}" presName="Name21" presStyleCnt="0"/>
      <dgm:spPr/>
    </dgm:pt>
    <dgm:pt modelId="{26725CA1-E207-49A6-A143-52B03AA4A6D3}" type="pres">
      <dgm:prSet presAssocID="{AFF43190-EFCF-486D-B536-66F59A8084E5}" presName="level2Shape" presStyleLbl="node2" presStyleIdx="0" presStyleCnt="5"/>
      <dgm:spPr/>
    </dgm:pt>
    <dgm:pt modelId="{581EE005-2F8D-44B2-93BD-9B8B9A28730B}" type="pres">
      <dgm:prSet presAssocID="{AFF43190-EFCF-486D-B536-66F59A8084E5}" presName="hierChild3" presStyleCnt="0"/>
      <dgm:spPr/>
    </dgm:pt>
    <dgm:pt modelId="{2CF87E20-B812-4790-B27B-AF884E50E288}" type="pres">
      <dgm:prSet presAssocID="{23EC872A-0A30-47E7-B828-5D418B0C58AC}" presName="Name19" presStyleLbl="parChTrans1D2" presStyleIdx="1" presStyleCnt="5"/>
      <dgm:spPr/>
    </dgm:pt>
    <dgm:pt modelId="{4341B707-831C-4F16-B891-3F948B4B8ED5}" type="pres">
      <dgm:prSet presAssocID="{DBDF01EE-2621-472E-8094-D83F54F985FA}" presName="Name21" presStyleCnt="0"/>
      <dgm:spPr/>
    </dgm:pt>
    <dgm:pt modelId="{311A069D-21F7-4AFB-922C-591671B78B00}" type="pres">
      <dgm:prSet presAssocID="{DBDF01EE-2621-472E-8094-D83F54F985FA}" presName="level2Shape" presStyleLbl="node2" presStyleIdx="1" presStyleCnt="5" custLinFactNeighborY="0"/>
      <dgm:spPr/>
    </dgm:pt>
    <dgm:pt modelId="{BD373317-A3A2-4BB4-9BB3-F986071AD6B3}" type="pres">
      <dgm:prSet presAssocID="{DBDF01EE-2621-472E-8094-D83F54F985FA}" presName="hierChild3" presStyleCnt="0"/>
      <dgm:spPr/>
    </dgm:pt>
    <dgm:pt modelId="{51C010B9-0B66-43A1-8253-BA35A139EE4D}" type="pres">
      <dgm:prSet presAssocID="{4A0852B0-8C76-4B58-8790-6C078D6DEF4B}" presName="Name19" presStyleLbl="parChTrans1D2" presStyleIdx="2" presStyleCnt="5"/>
      <dgm:spPr/>
    </dgm:pt>
    <dgm:pt modelId="{D8FA85A4-D932-40F8-9CCC-A2ADF54D916F}" type="pres">
      <dgm:prSet presAssocID="{9D71EB96-8B86-4FF8-AFC2-52AB35D64204}" presName="Name21" presStyleCnt="0"/>
      <dgm:spPr/>
    </dgm:pt>
    <dgm:pt modelId="{C4807395-CDD2-4CEC-9B0F-4446F3ED0BAC}" type="pres">
      <dgm:prSet presAssocID="{9D71EB96-8B86-4FF8-AFC2-52AB35D64204}" presName="level2Shape" presStyleLbl="node2" presStyleIdx="2" presStyleCnt="5"/>
      <dgm:spPr/>
    </dgm:pt>
    <dgm:pt modelId="{92580DF8-0977-4A78-8C29-F51CDC1367D2}" type="pres">
      <dgm:prSet presAssocID="{9D71EB96-8B86-4FF8-AFC2-52AB35D64204}" presName="hierChild3" presStyleCnt="0"/>
      <dgm:spPr/>
    </dgm:pt>
    <dgm:pt modelId="{F27FC9A6-347A-479B-9DD2-442006BE6C2F}" type="pres">
      <dgm:prSet presAssocID="{D6305900-A344-4433-A460-8A23DC5E6EA1}" presName="Name19" presStyleLbl="parChTrans1D2" presStyleIdx="3" presStyleCnt="5"/>
      <dgm:spPr/>
    </dgm:pt>
    <dgm:pt modelId="{5ADF8D85-B13F-4AE6-94B0-37B4D81CD28B}" type="pres">
      <dgm:prSet presAssocID="{E12DB96F-97EC-423D-93F1-E583098C4D95}" presName="Name21" presStyleCnt="0"/>
      <dgm:spPr/>
    </dgm:pt>
    <dgm:pt modelId="{24024442-C439-4B62-8480-7902BA76513D}" type="pres">
      <dgm:prSet presAssocID="{E12DB96F-97EC-423D-93F1-E583098C4D95}" presName="level2Shape" presStyleLbl="node2" presStyleIdx="3" presStyleCnt="5"/>
      <dgm:spPr/>
    </dgm:pt>
    <dgm:pt modelId="{B8CB1407-CE3A-4C0E-BDEA-07DE5FE7C1C0}" type="pres">
      <dgm:prSet presAssocID="{E12DB96F-97EC-423D-93F1-E583098C4D95}" presName="hierChild3" presStyleCnt="0"/>
      <dgm:spPr/>
    </dgm:pt>
    <dgm:pt modelId="{5CC017DE-DA68-4005-B65C-358F9A60ABB9}" type="pres">
      <dgm:prSet presAssocID="{964E10ED-8BAF-4860-BD42-D0896975E761}" presName="Name19" presStyleLbl="parChTrans1D2" presStyleIdx="4" presStyleCnt="5"/>
      <dgm:spPr/>
    </dgm:pt>
    <dgm:pt modelId="{7BDACEE4-2FF7-44AF-9F29-3B382392D5CD}" type="pres">
      <dgm:prSet presAssocID="{E764AC7A-8A95-4AE8-AB8E-560EACB1E69D}" presName="Name21" presStyleCnt="0"/>
      <dgm:spPr/>
    </dgm:pt>
    <dgm:pt modelId="{2F4713DC-69B3-46E4-97F5-E9E5FCF39510}" type="pres">
      <dgm:prSet presAssocID="{E764AC7A-8A95-4AE8-AB8E-560EACB1E69D}" presName="level2Shape" presStyleLbl="node2" presStyleIdx="4" presStyleCnt="5"/>
      <dgm:spPr/>
    </dgm:pt>
    <dgm:pt modelId="{B12690BD-E622-4730-873E-217BD08E9014}" type="pres">
      <dgm:prSet presAssocID="{E764AC7A-8A95-4AE8-AB8E-560EACB1E69D}" presName="hierChild3" presStyleCnt="0"/>
      <dgm:spPr/>
    </dgm:pt>
    <dgm:pt modelId="{2E25D53C-96AA-4302-83AE-DEDEFDA34DF5}" type="pres">
      <dgm:prSet presAssocID="{8484A7AF-6593-4451-A29E-94CE28AE6074}" presName="bgShapesFlow" presStyleCnt="0"/>
      <dgm:spPr/>
    </dgm:pt>
  </dgm:ptLst>
  <dgm:cxnLst>
    <dgm:cxn modelId="{FEAC7C09-91AF-43A6-BA8D-560CEA8144EB}" type="presOf" srcId="{DBDF01EE-2621-472E-8094-D83F54F985FA}" destId="{311A069D-21F7-4AFB-922C-591671B78B00}" srcOrd="0" destOrd="0" presId="urn:microsoft.com/office/officeart/2005/8/layout/hierarchy6"/>
    <dgm:cxn modelId="{139A730F-AF1C-4452-AAD4-EF702EA9866D}" type="presOf" srcId="{9D71EB96-8B86-4FF8-AFC2-52AB35D64204}" destId="{C4807395-CDD2-4CEC-9B0F-4446F3ED0BAC}" srcOrd="0" destOrd="0" presId="urn:microsoft.com/office/officeart/2005/8/layout/hierarchy6"/>
    <dgm:cxn modelId="{21488265-F7E1-4749-8B46-E50F16B79CCA}" srcId="{3F34BE55-CC76-4A52-882C-DFB09A6C7CB5}" destId="{E764AC7A-8A95-4AE8-AB8E-560EACB1E69D}" srcOrd="4" destOrd="0" parTransId="{964E10ED-8BAF-4860-BD42-D0896975E761}" sibTransId="{8DB771E5-B52C-42A6-8AFF-FBF6BB62AB67}"/>
    <dgm:cxn modelId="{7C6CD665-F253-484D-B559-B113960C371C}" type="presOf" srcId="{E12DB96F-97EC-423D-93F1-E583098C4D95}" destId="{24024442-C439-4B62-8480-7902BA76513D}" srcOrd="0" destOrd="0" presId="urn:microsoft.com/office/officeart/2005/8/layout/hierarchy6"/>
    <dgm:cxn modelId="{29F97D4C-16DF-4445-969A-C4140C430A5D}" type="presOf" srcId="{4A0852B0-8C76-4B58-8790-6C078D6DEF4B}" destId="{51C010B9-0B66-43A1-8253-BA35A139EE4D}" srcOrd="0" destOrd="0" presId="urn:microsoft.com/office/officeart/2005/8/layout/hierarchy6"/>
    <dgm:cxn modelId="{97DA544D-6325-4D26-8210-2F0332B79614}" type="presOf" srcId="{964E10ED-8BAF-4860-BD42-D0896975E761}" destId="{5CC017DE-DA68-4005-B65C-358F9A60ABB9}" srcOrd="0" destOrd="0" presId="urn:microsoft.com/office/officeart/2005/8/layout/hierarchy6"/>
    <dgm:cxn modelId="{25211B8D-16EA-4F6D-A6B2-1A37C5B25D78}" srcId="{8484A7AF-6593-4451-A29E-94CE28AE6074}" destId="{3F34BE55-CC76-4A52-882C-DFB09A6C7CB5}" srcOrd="0" destOrd="0" parTransId="{D743DFDA-49A4-4B41-A989-663764E75CF4}" sibTransId="{5135D10A-6527-48A0-99BA-4EB41C40774D}"/>
    <dgm:cxn modelId="{A6F02692-607E-4733-A96C-7947DF54FC11}" srcId="{3F34BE55-CC76-4A52-882C-DFB09A6C7CB5}" destId="{DBDF01EE-2621-472E-8094-D83F54F985FA}" srcOrd="1" destOrd="0" parTransId="{23EC872A-0A30-47E7-B828-5D418B0C58AC}" sibTransId="{3DF05751-1E45-4BD6-969F-1C7F24A51D98}"/>
    <dgm:cxn modelId="{35924F93-98B3-4D1A-9F83-9EDB97E608A5}" srcId="{3F34BE55-CC76-4A52-882C-DFB09A6C7CB5}" destId="{AFF43190-EFCF-486D-B536-66F59A8084E5}" srcOrd="0" destOrd="0" parTransId="{BDA09037-CAF1-42ED-B808-8024E0152B2C}" sibTransId="{D2A6F1EC-E495-4D2F-8071-CEEA31834A34}"/>
    <dgm:cxn modelId="{33DC3294-B9B6-4D41-9199-949FCAF31218}" type="presOf" srcId="{AFF43190-EFCF-486D-B536-66F59A8084E5}" destId="{26725CA1-E207-49A6-A143-52B03AA4A6D3}" srcOrd="0" destOrd="0" presId="urn:microsoft.com/office/officeart/2005/8/layout/hierarchy6"/>
    <dgm:cxn modelId="{90D4549B-AF7F-4AA0-8C54-145C48627651}" type="presOf" srcId="{23EC872A-0A30-47E7-B828-5D418B0C58AC}" destId="{2CF87E20-B812-4790-B27B-AF884E50E288}" srcOrd="0" destOrd="0" presId="urn:microsoft.com/office/officeart/2005/8/layout/hierarchy6"/>
    <dgm:cxn modelId="{930E5FA0-9BEA-4288-8AC5-A833ACE37C37}" type="presOf" srcId="{E764AC7A-8A95-4AE8-AB8E-560EACB1E69D}" destId="{2F4713DC-69B3-46E4-97F5-E9E5FCF39510}" srcOrd="0" destOrd="0" presId="urn:microsoft.com/office/officeart/2005/8/layout/hierarchy6"/>
    <dgm:cxn modelId="{92A6F9A7-58DD-404D-B9D8-5B06946FAB76}" type="presOf" srcId="{D6305900-A344-4433-A460-8A23DC5E6EA1}" destId="{F27FC9A6-347A-479B-9DD2-442006BE6C2F}" srcOrd="0" destOrd="0" presId="urn:microsoft.com/office/officeart/2005/8/layout/hierarchy6"/>
    <dgm:cxn modelId="{D0F12FBE-4BA2-45A7-BD53-E1495B821FE3}" type="presOf" srcId="{8484A7AF-6593-4451-A29E-94CE28AE6074}" destId="{5A1DEFA6-D4DF-4DC7-BC4E-6A88A8AAD19E}" srcOrd="0" destOrd="0" presId="urn:microsoft.com/office/officeart/2005/8/layout/hierarchy6"/>
    <dgm:cxn modelId="{84B76CC9-84FE-4963-A817-3381BC3AC78E}" srcId="{3F34BE55-CC76-4A52-882C-DFB09A6C7CB5}" destId="{9D71EB96-8B86-4FF8-AFC2-52AB35D64204}" srcOrd="2" destOrd="0" parTransId="{4A0852B0-8C76-4B58-8790-6C078D6DEF4B}" sibTransId="{C875F431-BDA1-46A8-9D1D-F68682EC2189}"/>
    <dgm:cxn modelId="{4A18CACC-87CA-4FD7-882E-91316B89288B}" type="presOf" srcId="{3F34BE55-CC76-4A52-882C-DFB09A6C7CB5}" destId="{977ACC6A-8DF2-4E48-B6D2-9A3F79C7AC19}" srcOrd="0" destOrd="0" presId="urn:microsoft.com/office/officeart/2005/8/layout/hierarchy6"/>
    <dgm:cxn modelId="{E82529CD-A1E0-4F34-B0A9-3CDC3DAB721E}" srcId="{3F34BE55-CC76-4A52-882C-DFB09A6C7CB5}" destId="{E12DB96F-97EC-423D-93F1-E583098C4D95}" srcOrd="3" destOrd="0" parTransId="{D6305900-A344-4433-A460-8A23DC5E6EA1}" sibTransId="{BC1AD2EC-50FD-4B17-A0C8-B2E97247F07F}"/>
    <dgm:cxn modelId="{7E922DE7-38D2-4BCB-AC2E-5895761D188D}" type="presOf" srcId="{BDA09037-CAF1-42ED-B808-8024E0152B2C}" destId="{AE3D7AB1-0D05-45A5-9A69-A1D9F1B22482}" srcOrd="0" destOrd="0" presId="urn:microsoft.com/office/officeart/2005/8/layout/hierarchy6"/>
    <dgm:cxn modelId="{517CB3E7-9033-43A1-9B34-3AD8A7B3F235}" type="presParOf" srcId="{5A1DEFA6-D4DF-4DC7-BC4E-6A88A8AAD19E}" destId="{B8C94CDF-ADB8-4827-A633-AA4683227080}" srcOrd="0" destOrd="0" presId="urn:microsoft.com/office/officeart/2005/8/layout/hierarchy6"/>
    <dgm:cxn modelId="{033EBF68-7D1E-4BFE-98B5-D8BE07D640B4}" type="presParOf" srcId="{B8C94CDF-ADB8-4827-A633-AA4683227080}" destId="{D93017FF-9958-479E-B29B-33069C3B81C6}" srcOrd="0" destOrd="0" presId="urn:microsoft.com/office/officeart/2005/8/layout/hierarchy6"/>
    <dgm:cxn modelId="{5B7E6230-390B-47D5-B9E4-64BBF8DBEC3E}" type="presParOf" srcId="{D93017FF-9958-479E-B29B-33069C3B81C6}" destId="{D1062CBF-DF89-4637-9FD7-D21BAFA9AB6D}" srcOrd="0" destOrd="0" presId="urn:microsoft.com/office/officeart/2005/8/layout/hierarchy6"/>
    <dgm:cxn modelId="{B5A2DC8F-B437-4483-A93D-52DF833DC125}" type="presParOf" srcId="{D1062CBF-DF89-4637-9FD7-D21BAFA9AB6D}" destId="{977ACC6A-8DF2-4E48-B6D2-9A3F79C7AC19}" srcOrd="0" destOrd="0" presId="urn:microsoft.com/office/officeart/2005/8/layout/hierarchy6"/>
    <dgm:cxn modelId="{814E349E-77CB-4CCC-B0CA-C49406CDB3E0}" type="presParOf" srcId="{D1062CBF-DF89-4637-9FD7-D21BAFA9AB6D}" destId="{AD7CA650-9633-4BA9-AFE9-3A439345CB4F}" srcOrd="1" destOrd="0" presId="urn:microsoft.com/office/officeart/2005/8/layout/hierarchy6"/>
    <dgm:cxn modelId="{60F791D7-BB19-4642-9E85-92AC99AE0333}" type="presParOf" srcId="{AD7CA650-9633-4BA9-AFE9-3A439345CB4F}" destId="{AE3D7AB1-0D05-45A5-9A69-A1D9F1B22482}" srcOrd="0" destOrd="0" presId="urn:microsoft.com/office/officeart/2005/8/layout/hierarchy6"/>
    <dgm:cxn modelId="{7C5AF93F-9CF7-44FB-8403-03B512F30814}" type="presParOf" srcId="{AD7CA650-9633-4BA9-AFE9-3A439345CB4F}" destId="{7EF634BE-1B86-4402-8390-CFF53DD4C86B}" srcOrd="1" destOrd="0" presId="urn:microsoft.com/office/officeart/2005/8/layout/hierarchy6"/>
    <dgm:cxn modelId="{0CF3C861-B084-4BA6-98B5-8DBD28D748C8}" type="presParOf" srcId="{7EF634BE-1B86-4402-8390-CFF53DD4C86B}" destId="{26725CA1-E207-49A6-A143-52B03AA4A6D3}" srcOrd="0" destOrd="0" presId="urn:microsoft.com/office/officeart/2005/8/layout/hierarchy6"/>
    <dgm:cxn modelId="{14B4C012-5490-4637-938F-9F7B30630D64}" type="presParOf" srcId="{7EF634BE-1B86-4402-8390-CFF53DD4C86B}" destId="{581EE005-2F8D-44B2-93BD-9B8B9A28730B}" srcOrd="1" destOrd="0" presId="urn:microsoft.com/office/officeart/2005/8/layout/hierarchy6"/>
    <dgm:cxn modelId="{3CFED583-21FE-49F5-ACCC-6C232D785825}" type="presParOf" srcId="{AD7CA650-9633-4BA9-AFE9-3A439345CB4F}" destId="{2CF87E20-B812-4790-B27B-AF884E50E288}" srcOrd="2" destOrd="0" presId="urn:microsoft.com/office/officeart/2005/8/layout/hierarchy6"/>
    <dgm:cxn modelId="{0120AE6A-D733-4EB5-A702-AA4C27CBBC25}" type="presParOf" srcId="{AD7CA650-9633-4BA9-AFE9-3A439345CB4F}" destId="{4341B707-831C-4F16-B891-3F948B4B8ED5}" srcOrd="3" destOrd="0" presId="urn:microsoft.com/office/officeart/2005/8/layout/hierarchy6"/>
    <dgm:cxn modelId="{1186169A-5CB9-4779-A350-865031A42645}" type="presParOf" srcId="{4341B707-831C-4F16-B891-3F948B4B8ED5}" destId="{311A069D-21F7-4AFB-922C-591671B78B00}" srcOrd="0" destOrd="0" presId="urn:microsoft.com/office/officeart/2005/8/layout/hierarchy6"/>
    <dgm:cxn modelId="{B7D04C42-6105-4CE2-BF4C-0904A0BE733C}" type="presParOf" srcId="{4341B707-831C-4F16-B891-3F948B4B8ED5}" destId="{BD373317-A3A2-4BB4-9BB3-F986071AD6B3}" srcOrd="1" destOrd="0" presId="urn:microsoft.com/office/officeart/2005/8/layout/hierarchy6"/>
    <dgm:cxn modelId="{87ABFA52-7799-4B2F-BA04-1168B3D7F4A8}" type="presParOf" srcId="{AD7CA650-9633-4BA9-AFE9-3A439345CB4F}" destId="{51C010B9-0B66-43A1-8253-BA35A139EE4D}" srcOrd="4" destOrd="0" presId="urn:microsoft.com/office/officeart/2005/8/layout/hierarchy6"/>
    <dgm:cxn modelId="{E33B1C40-3BA8-4D4F-AB75-E9BF74855171}" type="presParOf" srcId="{AD7CA650-9633-4BA9-AFE9-3A439345CB4F}" destId="{D8FA85A4-D932-40F8-9CCC-A2ADF54D916F}" srcOrd="5" destOrd="0" presId="urn:microsoft.com/office/officeart/2005/8/layout/hierarchy6"/>
    <dgm:cxn modelId="{1F0646C4-2F3E-4E4F-AF2B-70D92F519338}" type="presParOf" srcId="{D8FA85A4-D932-40F8-9CCC-A2ADF54D916F}" destId="{C4807395-CDD2-4CEC-9B0F-4446F3ED0BAC}" srcOrd="0" destOrd="0" presId="urn:microsoft.com/office/officeart/2005/8/layout/hierarchy6"/>
    <dgm:cxn modelId="{ABC0B327-EDA0-4EBE-BBB1-E38B42D7E27F}" type="presParOf" srcId="{D8FA85A4-D932-40F8-9CCC-A2ADF54D916F}" destId="{92580DF8-0977-4A78-8C29-F51CDC1367D2}" srcOrd="1" destOrd="0" presId="urn:microsoft.com/office/officeart/2005/8/layout/hierarchy6"/>
    <dgm:cxn modelId="{91EBAAA6-BA9E-4511-BEBA-1B6A6926466B}" type="presParOf" srcId="{AD7CA650-9633-4BA9-AFE9-3A439345CB4F}" destId="{F27FC9A6-347A-479B-9DD2-442006BE6C2F}" srcOrd="6" destOrd="0" presId="urn:microsoft.com/office/officeart/2005/8/layout/hierarchy6"/>
    <dgm:cxn modelId="{EB6C830C-3B48-4FF6-B2B2-FBBDE24293D1}" type="presParOf" srcId="{AD7CA650-9633-4BA9-AFE9-3A439345CB4F}" destId="{5ADF8D85-B13F-4AE6-94B0-37B4D81CD28B}" srcOrd="7" destOrd="0" presId="urn:microsoft.com/office/officeart/2005/8/layout/hierarchy6"/>
    <dgm:cxn modelId="{034B0E46-47C5-4EDA-B496-390478CA07EB}" type="presParOf" srcId="{5ADF8D85-B13F-4AE6-94B0-37B4D81CD28B}" destId="{24024442-C439-4B62-8480-7902BA76513D}" srcOrd="0" destOrd="0" presId="urn:microsoft.com/office/officeart/2005/8/layout/hierarchy6"/>
    <dgm:cxn modelId="{8DE285AE-4DEE-45DA-8928-259AFB1402BD}" type="presParOf" srcId="{5ADF8D85-B13F-4AE6-94B0-37B4D81CD28B}" destId="{B8CB1407-CE3A-4C0E-BDEA-07DE5FE7C1C0}" srcOrd="1" destOrd="0" presId="urn:microsoft.com/office/officeart/2005/8/layout/hierarchy6"/>
    <dgm:cxn modelId="{2CD66109-834F-4EF6-92E3-BE7C910483F2}" type="presParOf" srcId="{AD7CA650-9633-4BA9-AFE9-3A439345CB4F}" destId="{5CC017DE-DA68-4005-B65C-358F9A60ABB9}" srcOrd="8" destOrd="0" presId="urn:microsoft.com/office/officeart/2005/8/layout/hierarchy6"/>
    <dgm:cxn modelId="{7AE996D0-190D-4B31-9D90-F0F428209347}" type="presParOf" srcId="{AD7CA650-9633-4BA9-AFE9-3A439345CB4F}" destId="{7BDACEE4-2FF7-44AF-9F29-3B382392D5CD}" srcOrd="9" destOrd="0" presId="urn:microsoft.com/office/officeart/2005/8/layout/hierarchy6"/>
    <dgm:cxn modelId="{26FFD49A-D540-4539-99F7-27E2EC948CFD}" type="presParOf" srcId="{7BDACEE4-2FF7-44AF-9F29-3B382392D5CD}" destId="{2F4713DC-69B3-46E4-97F5-E9E5FCF39510}" srcOrd="0" destOrd="0" presId="urn:microsoft.com/office/officeart/2005/8/layout/hierarchy6"/>
    <dgm:cxn modelId="{FBB67931-6A3C-4CA9-93E4-04787ED7F83D}" type="presParOf" srcId="{7BDACEE4-2FF7-44AF-9F29-3B382392D5CD}" destId="{B12690BD-E622-4730-873E-217BD08E9014}" srcOrd="1" destOrd="0" presId="urn:microsoft.com/office/officeart/2005/8/layout/hierarchy6"/>
    <dgm:cxn modelId="{53FDAB18-DE4E-440F-BBA7-375976AEACC5}" type="presParOf" srcId="{5A1DEFA6-D4DF-4DC7-BC4E-6A88A8AAD19E}" destId="{2E25D53C-96AA-4302-83AE-DEDEFDA34DF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484A7AF-6593-4451-A29E-94CE28AE6074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34BE55-CC76-4A52-882C-DFB09A6C7CB5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/>
            <a:t>CRM</a:t>
          </a:r>
        </a:p>
      </dgm:t>
    </dgm:pt>
    <dgm:pt modelId="{D743DFDA-49A4-4B41-A989-663764E75CF4}" type="parTrans" cxnId="{25211B8D-16EA-4F6D-A6B2-1A37C5B25D78}">
      <dgm:prSet/>
      <dgm:spPr/>
      <dgm:t>
        <a:bodyPr/>
        <a:lstStyle/>
        <a:p>
          <a:endParaRPr lang="en-US"/>
        </a:p>
      </dgm:t>
    </dgm:pt>
    <dgm:pt modelId="{5135D10A-6527-48A0-99BA-4EB41C40774D}" type="sibTrans" cxnId="{25211B8D-16EA-4F6D-A6B2-1A37C5B25D78}">
      <dgm:prSet/>
      <dgm:spPr/>
      <dgm:t>
        <a:bodyPr/>
        <a:lstStyle/>
        <a:p>
          <a:endParaRPr lang="en-US"/>
        </a:p>
      </dgm:t>
    </dgm:pt>
    <dgm:pt modelId="{AFF43190-EFCF-486D-B536-66F59A8084E5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/>
            <a:t>Home</a:t>
          </a:r>
        </a:p>
      </dgm:t>
    </dgm:pt>
    <dgm:pt modelId="{BDA09037-CAF1-42ED-B808-8024E0152B2C}" type="parTrans" cxnId="{35924F93-98B3-4D1A-9F83-9EDB97E608A5}">
      <dgm:prSet/>
      <dgm:spPr>
        <a:solidFill>
          <a:srgbClr val="002060"/>
        </a:solidFill>
      </dgm:spPr>
      <dgm:t>
        <a:bodyPr/>
        <a:lstStyle/>
        <a:p>
          <a:endParaRPr lang="en-US"/>
        </a:p>
      </dgm:t>
    </dgm:pt>
    <dgm:pt modelId="{D2A6F1EC-E495-4D2F-8071-CEEA31834A34}" type="sibTrans" cxnId="{35924F93-98B3-4D1A-9F83-9EDB97E608A5}">
      <dgm:prSet/>
      <dgm:spPr/>
      <dgm:t>
        <a:bodyPr/>
        <a:lstStyle/>
        <a:p>
          <a:endParaRPr lang="en-US"/>
        </a:p>
      </dgm:t>
    </dgm:pt>
    <dgm:pt modelId="{DBDF01EE-2621-472E-8094-D83F54F985FA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/>
            <a:t>Cases	</a:t>
          </a:r>
        </a:p>
      </dgm:t>
    </dgm:pt>
    <dgm:pt modelId="{23EC872A-0A30-47E7-B828-5D418B0C58AC}" type="parTrans" cxnId="{A6F02692-607E-4733-A96C-7947DF54FC11}">
      <dgm:prSet/>
      <dgm:spPr>
        <a:solidFill>
          <a:srgbClr val="002060"/>
        </a:solidFill>
      </dgm:spPr>
      <dgm:t>
        <a:bodyPr/>
        <a:lstStyle/>
        <a:p>
          <a:endParaRPr lang="en-US"/>
        </a:p>
      </dgm:t>
    </dgm:pt>
    <dgm:pt modelId="{3DF05751-1E45-4BD6-969F-1C7F24A51D98}" type="sibTrans" cxnId="{A6F02692-607E-4733-A96C-7947DF54FC11}">
      <dgm:prSet/>
      <dgm:spPr/>
      <dgm:t>
        <a:bodyPr/>
        <a:lstStyle/>
        <a:p>
          <a:endParaRPr lang="en-US"/>
        </a:p>
      </dgm:t>
    </dgm:pt>
    <dgm:pt modelId="{9D71EB96-8B86-4FF8-AFC2-52AB35D64204}">
      <dgm:prSet/>
      <dgm:spPr>
        <a:solidFill>
          <a:srgbClr val="002060"/>
        </a:solidFill>
      </dgm:spPr>
      <dgm:t>
        <a:bodyPr/>
        <a:lstStyle/>
        <a:p>
          <a:r>
            <a:rPr lang="en-US" dirty="0"/>
            <a:t>Dashboards</a:t>
          </a:r>
        </a:p>
      </dgm:t>
    </dgm:pt>
    <dgm:pt modelId="{4A0852B0-8C76-4B58-8790-6C078D6DEF4B}" type="parTrans" cxnId="{84B76CC9-84FE-4963-A817-3381BC3AC78E}">
      <dgm:prSet/>
      <dgm:spPr>
        <a:solidFill>
          <a:srgbClr val="002060"/>
        </a:solidFill>
      </dgm:spPr>
      <dgm:t>
        <a:bodyPr/>
        <a:lstStyle/>
        <a:p>
          <a:endParaRPr lang="en-US"/>
        </a:p>
      </dgm:t>
    </dgm:pt>
    <dgm:pt modelId="{C875F431-BDA1-46A8-9D1D-F68682EC2189}" type="sibTrans" cxnId="{84B76CC9-84FE-4963-A817-3381BC3AC78E}">
      <dgm:prSet/>
      <dgm:spPr/>
      <dgm:t>
        <a:bodyPr/>
        <a:lstStyle/>
        <a:p>
          <a:endParaRPr lang="en-US"/>
        </a:p>
      </dgm:t>
    </dgm:pt>
    <dgm:pt modelId="{E12DB96F-97EC-423D-93F1-E583098C4D95}">
      <dgm:prSet/>
      <dgm:spPr>
        <a:solidFill>
          <a:srgbClr val="002060"/>
        </a:solidFill>
      </dgm:spPr>
      <dgm:t>
        <a:bodyPr/>
        <a:lstStyle/>
        <a:p>
          <a:r>
            <a:rPr lang="en-US" dirty="0"/>
            <a:t>Accounts</a:t>
          </a:r>
        </a:p>
      </dgm:t>
    </dgm:pt>
    <dgm:pt modelId="{D6305900-A344-4433-A460-8A23DC5E6EA1}" type="parTrans" cxnId="{E82529CD-A1E0-4F34-B0A9-3CDC3DAB721E}">
      <dgm:prSet/>
      <dgm:spPr>
        <a:solidFill>
          <a:srgbClr val="002060"/>
        </a:solidFill>
      </dgm:spPr>
      <dgm:t>
        <a:bodyPr/>
        <a:lstStyle/>
        <a:p>
          <a:endParaRPr lang="en-US"/>
        </a:p>
      </dgm:t>
    </dgm:pt>
    <dgm:pt modelId="{BC1AD2EC-50FD-4B17-A0C8-B2E97247F07F}" type="sibTrans" cxnId="{E82529CD-A1E0-4F34-B0A9-3CDC3DAB721E}">
      <dgm:prSet/>
      <dgm:spPr/>
      <dgm:t>
        <a:bodyPr/>
        <a:lstStyle/>
        <a:p>
          <a:endParaRPr lang="en-US"/>
        </a:p>
      </dgm:t>
    </dgm:pt>
    <dgm:pt modelId="{E764AC7A-8A95-4AE8-AB8E-560EACB1E69D}">
      <dgm:prSet/>
      <dgm:spPr>
        <a:solidFill>
          <a:srgbClr val="002060"/>
        </a:solidFill>
      </dgm:spPr>
      <dgm:t>
        <a:bodyPr/>
        <a:lstStyle/>
        <a:p>
          <a:r>
            <a:rPr lang="en-US" dirty="0"/>
            <a:t>Search</a:t>
          </a:r>
        </a:p>
      </dgm:t>
    </dgm:pt>
    <dgm:pt modelId="{964E10ED-8BAF-4860-BD42-D0896975E761}" type="parTrans" cxnId="{21488265-F7E1-4749-8B46-E50F16B79CCA}">
      <dgm:prSet/>
      <dgm:spPr>
        <a:solidFill>
          <a:srgbClr val="002060"/>
        </a:solidFill>
      </dgm:spPr>
      <dgm:t>
        <a:bodyPr/>
        <a:lstStyle/>
        <a:p>
          <a:endParaRPr lang="en-US"/>
        </a:p>
      </dgm:t>
    </dgm:pt>
    <dgm:pt modelId="{8DB771E5-B52C-42A6-8AFF-FBF6BB62AB67}" type="sibTrans" cxnId="{21488265-F7E1-4749-8B46-E50F16B79CCA}">
      <dgm:prSet/>
      <dgm:spPr/>
      <dgm:t>
        <a:bodyPr/>
        <a:lstStyle/>
        <a:p>
          <a:endParaRPr lang="en-US"/>
        </a:p>
      </dgm:t>
    </dgm:pt>
    <dgm:pt modelId="{5A1DEFA6-D4DF-4DC7-BC4E-6A88A8AAD19E}" type="pres">
      <dgm:prSet presAssocID="{8484A7AF-6593-4451-A29E-94CE28AE607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8C94CDF-ADB8-4827-A633-AA4683227080}" type="pres">
      <dgm:prSet presAssocID="{8484A7AF-6593-4451-A29E-94CE28AE6074}" presName="hierFlow" presStyleCnt="0"/>
      <dgm:spPr/>
    </dgm:pt>
    <dgm:pt modelId="{D93017FF-9958-479E-B29B-33069C3B81C6}" type="pres">
      <dgm:prSet presAssocID="{8484A7AF-6593-4451-A29E-94CE28AE607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1062CBF-DF89-4637-9FD7-D21BAFA9AB6D}" type="pres">
      <dgm:prSet presAssocID="{3F34BE55-CC76-4A52-882C-DFB09A6C7CB5}" presName="Name14" presStyleCnt="0"/>
      <dgm:spPr/>
    </dgm:pt>
    <dgm:pt modelId="{977ACC6A-8DF2-4E48-B6D2-9A3F79C7AC19}" type="pres">
      <dgm:prSet presAssocID="{3F34BE55-CC76-4A52-882C-DFB09A6C7CB5}" presName="level1Shape" presStyleLbl="node0" presStyleIdx="0" presStyleCnt="1">
        <dgm:presLayoutVars>
          <dgm:chPref val="3"/>
        </dgm:presLayoutVars>
      </dgm:prSet>
      <dgm:spPr/>
    </dgm:pt>
    <dgm:pt modelId="{AD7CA650-9633-4BA9-AFE9-3A439345CB4F}" type="pres">
      <dgm:prSet presAssocID="{3F34BE55-CC76-4A52-882C-DFB09A6C7CB5}" presName="hierChild2" presStyleCnt="0"/>
      <dgm:spPr/>
    </dgm:pt>
    <dgm:pt modelId="{AE3D7AB1-0D05-45A5-9A69-A1D9F1B22482}" type="pres">
      <dgm:prSet presAssocID="{BDA09037-CAF1-42ED-B808-8024E0152B2C}" presName="Name19" presStyleLbl="parChTrans1D2" presStyleIdx="0" presStyleCnt="5"/>
      <dgm:spPr/>
    </dgm:pt>
    <dgm:pt modelId="{7EF634BE-1B86-4402-8390-CFF53DD4C86B}" type="pres">
      <dgm:prSet presAssocID="{AFF43190-EFCF-486D-B536-66F59A8084E5}" presName="Name21" presStyleCnt="0"/>
      <dgm:spPr/>
    </dgm:pt>
    <dgm:pt modelId="{26725CA1-E207-49A6-A143-52B03AA4A6D3}" type="pres">
      <dgm:prSet presAssocID="{AFF43190-EFCF-486D-B536-66F59A8084E5}" presName="level2Shape" presStyleLbl="node2" presStyleIdx="0" presStyleCnt="5"/>
      <dgm:spPr/>
    </dgm:pt>
    <dgm:pt modelId="{581EE005-2F8D-44B2-93BD-9B8B9A28730B}" type="pres">
      <dgm:prSet presAssocID="{AFF43190-EFCF-486D-B536-66F59A8084E5}" presName="hierChild3" presStyleCnt="0"/>
      <dgm:spPr/>
    </dgm:pt>
    <dgm:pt modelId="{2CF87E20-B812-4790-B27B-AF884E50E288}" type="pres">
      <dgm:prSet presAssocID="{23EC872A-0A30-47E7-B828-5D418B0C58AC}" presName="Name19" presStyleLbl="parChTrans1D2" presStyleIdx="1" presStyleCnt="5"/>
      <dgm:spPr/>
    </dgm:pt>
    <dgm:pt modelId="{4341B707-831C-4F16-B891-3F948B4B8ED5}" type="pres">
      <dgm:prSet presAssocID="{DBDF01EE-2621-472E-8094-D83F54F985FA}" presName="Name21" presStyleCnt="0"/>
      <dgm:spPr/>
    </dgm:pt>
    <dgm:pt modelId="{311A069D-21F7-4AFB-922C-591671B78B00}" type="pres">
      <dgm:prSet presAssocID="{DBDF01EE-2621-472E-8094-D83F54F985FA}" presName="level2Shape" presStyleLbl="node2" presStyleIdx="1" presStyleCnt="5" custLinFactNeighborY="0"/>
      <dgm:spPr/>
    </dgm:pt>
    <dgm:pt modelId="{BD373317-A3A2-4BB4-9BB3-F986071AD6B3}" type="pres">
      <dgm:prSet presAssocID="{DBDF01EE-2621-472E-8094-D83F54F985FA}" presName="hierChild3" presStyleCnt="0"/>
      <dgm:spPr/>
    </dgm:pt>
    <dgm:pt modelId="{51C010B9-0B66-43A1-8253-BA35A139EE4D}" type="pres">
      <dgm:prSet presAssocID="{4A0852B0-8C76-4B58-8790-6C078D6DEF4B}" presName="Name19" presStyleLbl="parChTrans1D2" presStyleIdx="2" presStyleCnt="5"/>
      <dgm:spPr/>
    </dgm:pt>
    <dgm:pt modelId="{D8FA85A4-D932-40F8-9CCC-A2ADF54D916F}" type="pres">
      <dgm:prSet presAssocID="{9D71EB96-8B86-4FF8-AFC2-52AB35D64204}" presName="Name21" presStyleCnt="0"/>
      <dgm:spPr/>
    </dgm:pt>
    <dgm:pt modelId="{C4807395-CDD2-4CEC-9B0F-4446F3ED0BAC}" type="pres">
      <dgm:prSet presAssocID="{9D71EB96-8B86-4FF8-AFC2-52AB35D64204}" presName="level2Shape" presStyleLbl="node2" presStyleIdx="2" presStyleCnt="5"/>
      <dgm:spPr/>
    </dgm:pt>
    <dgm:pt modelId="{92580DF8-0977-4A78-8C29-F51CDC1367D2}" type="pres">
      <dgm:prSet presAssocID="{9D71EB96-8B86-4FF8-AFC2-52AB35D64204}" presName="hierChild3" presStyleCnt="0"/>
      <dgm:spPr/>
    </dgm:pt>
    <dgm:pt modelId="{F27FC9A6-347A-479B-9DD2-442006BE6C2F}" type="pres">
      <dgm:prSet presAssocID="{D6305900-A344-4433-A460-8A23DC5E6EA1}" presName="Name19" presStyleLbl="parChTrans1D2" presStyleIdx="3" presStyleCnt="5"/>
      <dgm:spPr/>
    </dgm:pt>
    <dgm:pt modelId="{5ADF8D85-B13F-4AE6-94B0-37B4D81CD28B}" type="pres">
      <dgm:prSet presAssocID="{E12DB96F-97EC-423D-93F1-E583098C4D95}" presName="Name21" presStyleCnt="0"/>
      <dgm:spPr/>
    </dgm:pt>
    <dgm:pt modelId="{24024442-C439-4B62-8480-7902BA76513D}" type="pres">
      <dgm:prSet presAssocID="{E12DB96F-97EC-423D-93F1-E583098C4D95}" presName="level2Shape" presStyleLbl="node2" presStyleIdx="3" presStyleCnt="5"/>
      <dgm:spPr/>
    </dgm:pt>
    <dgm:pt modelId="{B8CB1407-CE3A-4C0E-BDEA-07DE5FE7C1C0}" type="pres">
      <dgm:prSet presAssocID="{E12DB96F-97EC-423D-93F1-E583098C4D95}" presName="hierChild3" presStyleCnt="0"/>
      <dgm:spPr/>
    </dgm:pt>
    <dgm:pt modelId="{5CC017DE-DA68-4005-B65C-358F9A60ABB9}" type="pres">
      <dgm:prSet presAssocID="{964E10ED-8BAF-4860-BD42-D0896975E761}" presName="Name19" presStyleLbl="parChTrans1D2" presStyleIdx="4" presStyleCnt="5"/>
      <dgm:spPr/>
    </dgm:pt>
    <dgm:pt modelId="{7BDACEE4-2FF7-44AF-9F29-3B382392D5CD}" type="pres">
      <dgm:prSet presAssocID="{E764AC7A-8A95-4AE8-AB8E-560EACB1E69D}" presName="Name21" presStyleCnt="0"/>
      <dgm:spPr/>
    </dgm:pt>
    <dgm:pt modelId="{2F4713DC-69B3-46E4-97F5-E9E5FCF39510}" type="pres">
      <dgm:prSet presAssocID="{E764AC7A-8A95-4AE8-AB8E-560EACB1E69D}" presName="level2Shape" presStyleLbl="node2" presStyleIdx="4" presStyleCnt="5"/>
      <dgm:spPr/>
    </dgm:pt>
    <dgm:pt modelId="{B12690BD-E622-4730-873E-217BD08E9014}" type="pres">
      <dgm:prSet presAssocID="{E764AC7A-8A95-4AE8-AB8E-560EACB1E69D}" presName="hierChild3" presStyleCnt="0"/>
      <dgm:spPr/>
    </dgm:pt>
    <dgm:pt modelId="{2E25D53C-96AA-4302-83AE-DEDEFDA34DF5}" type="pres">
      <dgm:prSet presAssocID="{8484A7AF-6593-4451-A29E-94CE28AE6074}" presName="bgShapesFlow" presStyleCnt="0"/>
      <dgm:spPr/>
    </dgm:pt>
  </dgm:ptLst>
  <dgm:cxnLst>
    <dgm:cxn modelId="{FEAC7C09-91AF-43A6-BA8D-560CEA8144EB}" type="presOf" srcId="{DBDF01EE-2621-472E-8094-D83F54F985FA}" destId="{311A069D-21F7-4AFB-922C-591671B78B00}" srcOrd="0" destOrd="0" presId="urn:microsoft.com/office/officeart/2005/8/layout/hierarchy6"/>
    <dgm:cxn modelId="{139A730F-AF1C-4452-AAD4-EF702EA9866D}" type="presOf" srcId="{9D71EB96-8B86-4FF8-AFC2-52AB35D64204}" destId="{C4807395-CDD2-4CEC-9B0F-4446F3ED0BAC}" srcOrd="0" destOrd="0" presId="urn:microsoft.com/office/officeart/2005/8/layout/hierarchy6"/>
    <dgm:cxn modelId="{21488265-F7E1-4749-8B46-E50F16B79CCA}" srcId="{3F34BE55-CC76-4A52-882C-DFB09A6C7CB5}" destId="{E764AC7A-8A95-4AE8-AB8E-560EACB1E69D}" srcOrd="4" destOrd="0" parTransId="{964E10ED-8BAF-4860-BD42-D0896975E761}" sibTransId="{8DB771E5-B52C-42A6-8AFF-FBF6BB62AB67}"/>
    <dgm:cxn modelId="{7C6CD665-F253-484D-B559-B113960C371C}" type="presOf" srcId="{E12DB96F-97EC-423D-93F1-E583098C4D95}" destId="{24024442-C439-4B62-8480-7902BA76513D}" srcOrd="0" destOrd="0" presId="urn:microsoft.com/office/officeart/2005/8/layout/hierarchy6"/>
    <dgm:cxn modelId="{29F97D4C-16DF-4445-969A-C4140C430A5D}" type="presOf" srcId="{4A0852B0-8C76-4B58-8790-6C078D6DEF4B}" destId="{51C010B9-0B66-43A1-8253-BA35A139EE4D}" srcOrd="0" destOrd="0" presId="urn:microsoft.com/office/officeart/2005/8/layout/hierarchy6"/>
    <dgm:cxn modelId="{97DA544D-6325-4D26-8210-2F0332B79614}" type="presOf" srcId="{964E10ED-8BAF-4860-BD42-D0896975E761}" destId="{5CC017DE-DA68-4005-B65C-358F9A60ABB9}" srcOrd="0" destOrd="0" presId="urn:microsoft.com/office/officeart/2005/8/layout/hierarchy6"/>
    <dgm:cxn modelId="{25211B8D-16EA-4F6D-A6B2-1A37C5B25D78}" srcId="{8484A7AF-6593-4451-A29E-94CE28AE6074}" destId="{3F34BE55-CC76-4A52-882C-DFB09A6C7CB5}" srcOrd="0" destOrd="0" parTransId="{D743DFDA-49A4-4B41-A989-663764E75CF4}" sibTransId="{5135D10A-6527-48A0-99BA-4EB41C40774D}"/>
    <dgm:cxn modelId="{A6F02692-607E-4733-A96C-7947DF54FC11}" srcId="{3F34BE55-CC76-4A52-882C-DFB09A6C7CB5}" destId="{DBDF01EE-2621-472E-8094-D83F54F985FA}" srcOrd="1" destOrd="0" parTransId="{23EC872A-0A30-47E7-B828-5D418B0C58AC}" sibTransId="{3DF05751-1E45-4BD6-969F-1C7F24A51D98}"/>
    <dgm:cxn modelId="{35924F93-98B3-4D1A-9F83-9EDB97E608A5}" srcId="{3F34BE55-CC76-4A52-882C-DFB09A6C7CB5}" destId="{AFF43190-EFCF-486D-B536-66F59A8084E5}" srcOrd="0" destOrd="0" parTransId="{BDA09037-CAF1-42ED-B808-8024E0152B2C}" sibTransId="{D2A6F1EC-E495-4D2F-8071-CEEA31834A34}"/>
    <dgm:cxn modelId="{33DC3294-B9B6-4D41-9199-949FCAF31218}" type="presOf" srcId="{AFF43190-EFCF-486D-B536-66F59A8084E5}" destId="{26725CA1-E207-49A6-A143-52B03AA4A6D3}" srcOrd="0" destOrd="0" presId="urn:microsoft.com/office/officeart/2005/8/layout/hierarchy6"/>
    <dgm:cxn modelId="{90D4549B-AF7F-4AA0-8C54-145C48627651}" type="presOf" srcId="{23EC872A-0A30-47E7-B828-5D418B0C58AC}" destId="{2CF87E20-B812-4790-B27B-AF884E50E288}" srcOrd="0" destOrd="0" presId="urn:microsoft.com/office/officeart/2005/8/layout/hierarchy6"/>
    <dgm:cxn modelId="{930E5FA0-9BEA-4288-8AC5-A833ACE37C37}" type="presOf" srcId="{E764AC7A-8A95-4AE8-AB8E-560EACB1E69D}" destId="{2F4713DC-69B3-46E4-97F5-E9E5FCF39510}" srcOrd="0" destOrd="0" presId="urn:microsoft.com/office/officeart/2005/8/layout/hierarchy6"/>
    <dgm:cxn modelId="{92A6F9A7-58DD-404D-B9D8-5B06946FAB76}" type="presOf" srcId="{D6305900-A344-4433-A460-8A23DC5E6EA1}" destId="{F27FC9A6-347A-479B-9DD2-442006BE6C2F}" srcOrd="0" destOrd="0" presId="urn:microsoft.com/office/officeart/2005/8/layout/hierarchy6"/>
    <dgm:cxn modelId="{D0F12FBE-4BA2-45A7-BD53-E1495B821FE3}" type="presOf" srcId="{8484A7AF-6593-4451-A29E-94CE28AE6074}" destId="{5A1DEFA6-D4DF-4DC7-BC4E-6A88A8AAD19E}" srcOrd="0" destOrd="0" presId="urn:microsoft.com/office/officeart/2005/8/layout/hierarchy6"/>
    <dgm:cxn modelId="{84B76CC9-84FE-4963-A817-3381BC3AC78E}" srcId="{3F34BE55-CC76-4A52-882C-DFB09A6C7CB5}" destId="{9D71EB96-8B86-4FF8-AFC2-52AB35D64204}" srcOrd="2" destOrd="0" parTransId="{4A0852B0-8C76-4B58-8790-6C078D6DEF4B}" sibTransId="{C875F431-BDA1-46A8-9D1D-F68682EC2189}"/>
    <dgm:cxn modelId="{4A18CACC-87CA-4FD7-882E-91316B89288B}" type="presOf" srcId="{3F34BE55-CC76-4A52-882C-DFB09A6C7CB5}" destId="{977ACC6A-8DF2-4E48-B6D2-9A3F79C7AC19}" srcOrd="0" destOrd="0" presId="urn:microsoft.com/office/officeart/2005/8/layout/hierarchy6"/>
    <dgm:cxn modelId="{E82529CD-A1E0-4F34-B0A9-3CDC3DAB721E}" srcId="{3F34BE55-CC76-4A52-882C-DFB09A6C7CB5}" destId="{E12DB96F-97EC-423D-93F1-E583098C4D95}" srcOrd="3" destOrd="0" parTransId="{D6305900-A344-4433-A460-8A23DC5E6EA1}" sibTransId="{BC1AD2EC-50FD-4B17-A0C8-B2E97247F07F}"/>
    <dgm:cxn modelId="{7E922DE7-38D2-4BCB-AC2E-5895761D188D}" type="presOf" srcId="{BDA09037-CAF1-42ED-B808-8024E0152B2C}" destId="{AE3D7AB1-0D05-45A5-9A69-A1D9F1B22482}" srcOrd="0" destOrd="0" presId="urn:microsoft.com/office/officeart/2005/8/layout/hierarchy6"/>
    <dgm:cxn modelId="{517CB3E7-9033-43A1-9B34-3AD8A7B3F235}" type="presParOf" srcId="{5A1DEFA6-D4DF-4DC7-BC4E-6A88A8AAD19E}" destId="{B8C94CDF-ADB8-4827-A633-AA4683227080}" srcOrd="0" destOrd="0" presId="urn:microsoft.com/office/officeart/2005/8/layout/hierarchy6"/>
    <dgm:cxn modelId="{033EBF68-7D1E-4BFE-98B5-D8BE07D640B4}" type="presParOf" srcId="{B8C94CDF-ADB8-4827-A633-AA4683227080}" destId="{D93017FF-9958-479E-B29B-33069C3B81C6}" srcOrd="0" destOrd="0" presId="urn:microsoft.com/office/officeart/2005/8/layout/hierarchy6"/>
    <dgm:cxn modelId="{5B7E6230-390B-47D5-B9E4-64BBF8DBEC3E}" type="presParOf" srcId="{D93017FF-9958-479E-B29B-33069C3B81C6}" destId="{D1062CBF-DF89-4637-9FD7-D21BAFA9AB6D}" srcOrd="0" destOrd="0" presId="urn:microsoft.com/office/officeart/2005/8/layout/hierarchy6"/>
    <dgm:cxn modelId="{B5A2DC8F-B437-4483-A93D-52DF833DC125}" type="presParOf" srcId="{D1062CBF-DF89-4637-9FD7-D21BAFA9AB6D}" destId="{977ACC6A-8DF2-4E48-B6D2-9A3F79C7AC19}" srcOrd="0" destOrd="0" presId="urn:microsoft.com/office/officeart/2005/8/layout/hierarchy6"/>
    <dgm:cxn modelId="{814E349E-77CB-4CCC-B0CA-C49406CDB3E0}" type="presParOf" srcId="{D1062CBF-DF89-4637-9FD7-D21BAFA9AB6D}" destId="{AD7CA650-9633-4BA9-AFE9-3A439345CB4F}" srcOrd="1" destOrd="0" presId="urn:microsoft.com/office/officeart/2005/8/layout/hierarchy6"/>
    <dgm:cxn modelId="{60F791D7-BB19-4642-9E85-92AC99AE0333}" type="presParOf" srcId="{AD7CA650-9633-4BA9-AFE9-3A439345CB4F}" destId="{AE3D7AB1-0D05-45A5-9A69-A1D9F1B22482}" srcOrd="0" destOrd="0" presId="urn:microsoft.com/office/officeart/2005/8/layout/hierarchy6"/>
    <dgm:cxn modelId="{7C5AF93F-9CF7-44FB-8403-03B512F30814}" type="presParOf" srcId="{AD7CA650-9633-4BA9-AFE9-3A439345CB4F}" destId="{7EF634BE-1B86-4402-8390-CFF53DD4C86B}" srcOrd="1" destOrd="0" presId="urn:microsoft.com/office/officeart/2005/8/layout/hierarchy6"/>
    <dgm:cxn modelId="{0CF3C861-B084-4BA6-98B5-8DBD28D748C8}" type="presParOf" srcId="{7EF634BE-1B86-4402-8390-CFF53DD4C86B}" destId="{26725CA1-E207-49A6-A143-52B03AA4A6D3}" srcOrd="0" destOrd="0" presId="urn:microsoft.com/office/officeart/2005/8/layout/hierarchy6"/>
    <dgm:cxn modelId="{14B4C012-5490-4637-938F-9F7B30630D64}" type="presParOf" srcId="{7EF634BE-1B86-4402-8390-CFF53DD4C86B}" destId="{581EE005-2F8D-44B2-93BD-9B8B9A28730B}" srcOrd="1" destOrd="0" presId="urn:microsoft.com/office/officeart/2005/8/layout/hierarchy6"/>
    <dgm:cxn modelId="{3CFED583-21FE-49F5-ACCC-6C232D785825}" type="presParOf" srcId="{AD7CA650-9633-4BA9-AFE9-3A439345CB4F}" destId="{2CF87E20-B812-4790-B27B-AF884E50E288}" srcOrd="2" destOrd="0" presId="urn:microsoft.com/office/officeart/2005/8/layout/hierarchy6"/>
    <dgm:cxn modelId="{0120AE6A-D733-4EB5-A702-AA4C27CBBC25}" type="presParOf" srcId="{AD7CA650-9633-4BA9-AFE9-3A439345CB4F}" destId="{4341B707-831C-4F16-B891-3F948B4B8ED5}" srcOrd="3" destOrd="0" presId="urn:microsoft.com/office/officeart/2005/8/layout/hierarchy6"/>
    <dgm:cxn modelId="{1186169A-5CB9-4779-A350-865031A42645}" type="presParOf" srcId="{4341B707-831C-4F16-B891-3F948B4B8ED5}" destId="{311A069D-21F7-4AFB-922C-591671B78B00}" srcOrd="0" destOrd="0" presId="urn:microsoft.com/office/officeart/2005/8/layout/hierarchy6"/>
    <dgm:cxn modelId="{B7D04C42-6105-4CE2-BF4C-0904A0BE733C}" type="presParOf" srcId="{4341B707-831C-4F16-B891-3F948B4B8ED5}" destId="{BD373317-A3A2-4BB4-9BB3-F986071AD6B3}" srcOrd="1" destOrd="0" presId="urn:microsoft.com/office/officeart/2005/8/layout/hierarchy6"/>
    <dgm:cxn modelId="{87ABFA52-7799-4B2F-BA04-1168B3D7F4A8}" type="presParOf" srcId="{AD7CA650-9633-4BA9-AFE9-3A439345CB4F}" destId="{51C010B9-0B66-43A1-8253-BA35A139EE4D}" srcOrd="4" destOrd="0" presId="urn:microsoft.com/office/officeart/2005/8/layout/hierarchy6"/>
    <dgm:cxn modelId="{E33B1C40-3BA8-4D4F-AB75-E9BF74855171}" type="presParOf" srcId="{AD7CA650-9633-4BA9-AFE9-3A439345CB4F}" destId="{D8FA85A4-D932-40F8-9CCC-A2ADF54D916F}" srcOrd="5" destOrd="0" presId="urn:microsoft.com/office/officeart/2005/8/layout/hierarchy6"/>
    <dgm:cxn modelId="{1F0646C4-2F3E-4E4F-AF2B-70D92F519338}" type="presParOf" srcId="{D8FA85A4-D932-40F8-9CCC-A2ADF54D916F}" destId="{C4807395-CDD2-4CEC-9B0F-4446F3ED0BAC}" srcOrd="0" destOrd="0" presId="urn:microsoft.com/office/officeart/2005/8/layout/hierarchy6"/>
    <dgm:cxn modelId="{ABC0B327-EDA0-4EBE-BBB1-E38B42D7E27F}" type="presParOf" srcId="{D8FA85A4-D932-40F8-9CCC-A2ADF54D916F}" destId="{92580DF8-0977-4A78-8C29-F51CDC1367D2}" srcOrd="1" destOrd="0" presId="urn:microsoft.com/office/officeart/2005/8/layout/hierarchy6"/>
    <dgm:cxn modelId="{91EBAAA6-BA9E-4511-BEBA-1B6A6926466B}" type="presParOf" srcId="{AD7CA650-9633-4BA9-AFE9-3A439345CB4F}" destId="{F27FC9A6-347A-479B-9DD2-442006BE6C2F}" srcOrd="6" destOrd="0" presId="urn:microsoft.com/office/officeart/2005/8/layout/hierarchy6"/>
    <dgm:cxn modelId="{EB6C830C-3B48-4FF6-B2B2-FBBDE24293D1}" type="presParOf" srcId="{AD7CA650-9633-4BA9-AFE9-3A439345CB4F}" destId="{5ADF8D85-B13F-4AE6-94B0-37B4D81CD28B}" srcOrd="7" destOrd="0" presId="urn:microsoft.com/office/officeart/2005/8/layout/hierarchy6"/>
    <dgm:cxn modelId="{034B0E46-47C5-4EDA-B496-390478CA07EB}" type="presParOf" srcId="{5ADF8D85-B13F-4AE6-94B0-37B4D81CD28B}" destId="{24024442-C439-4B62-8480-7902BA76513D}" srcOrd="0" destOrd="0" presId="urn:microsoft.com/office/officeart/2005/8/layout/hierarchy6"/>
    <dgm:cxn modelId="{8DE285AE-4DEE-45DA-8928-259AFB1402BD}" type="presParOf" srcId="{5ADF8D85-B13F-4AE6-94B0-37B4D81CD28B}" destId="{B8CB1407-CE3A-4C0E-BDEA-07DE5FE7C1C0}" srcOrd="1" destOrd="0" presId="urn:microsoft.com/office/officeart/2005/8/layout/hierarchy6"/>
    <dgm:cxn modelId="{2CD66109-834F-4EF6-92E3-BE7C910483F2}" type="presParOf" srcId="{AD7CA650-9633-4BA9-AFE9-3A439345CB4F}" destId="{5CC017DE-DA68-4005-B65C-358F9A60ABB9}" srcOrd="8" destOrd="0" presId="urn:microsoft.com/office/officeart/2005/8/layout/hierarchy6"/>
    <dgm:cxn modelId="{7AE996D0-190D-4B31-9D90-F0F428209347}" type="presParOf" srcId="{AD7CA650-9633-4BA9-AFE9-3A439345CB4F}" destId="{7BDACEE4-2FF7-44AF-9F29-3B382392D5CD}" srcOrd="9" destOrd="0" presId="urn:microsoft.com/office/officeart/2005/8/layout/hierarchy6"/>
    <dgm:cxn modelId="{26FFD49A-D540-4539-99F7-27E2EC948CFD}" type="presParOf" srcId="{7BDACEE4-2FF7-44AF-9F29-3B382392D5CD}" destId="{2F4713DC-69B3-46E4-97F5-E9E5FCF39510}" srcOrd="0" destOrd="0" presId="urn:microsoft.com/office/officeart/2005/8/layout/hierarchy6"/>
    <dgm:cxn modelId="{FBB67931-6A3C-4CA9-93E4-04787ED7F83D}" type="presParOf" srcId="{7BDACEE4-2FF7-44AF-9F29-3B382392D5CD}" destId="{B12690BD-E622-4730-873E-217BD08E9014}" srcOrd="1" destOrd="0" presId="urn:microsoft.com/office/officeart/2005/8/layout/hierarchy6"/>
    <dgm:cxn modelId="{53FDAB18-DE4E-440F-BBA7-375976AEACC5}" type="presParOf" srcId="{5A1DEFA6-D4DF-4DC7-BC4E-6A88A8AAD19E}" destId="{2E25D53C-96AA-4302-83AE-DEDEFDA34DF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484A7AF-6593-4451-A29E-94CE28AE6074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34BE55-CC76-4A52-882C-DFB09A6C7CB5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/>
            <a:t>CRM</a:t>
          </a:r>
        </a:p>
      </dgm:t>
    </dgm:pt>
    <dgm:pt modelId="{D743DFDA-49A4-4B41-A989-663764E75CF4}" type="parTrans" cxnId="{25211B8D-16EA-4F6D-A6B2-1A37C5B25D78}">
      <dgm:prSet/>
      <dgm:spPr/>
      <dgm:t>
        <a:bodyPr/>
        <a:lstStyle/>
        <a:p>
          <a:endParaRPr lang="en-US"/>
        </a:p>
      </dgm:t>
    </dgm:pt>
    <dgm:pt modelId="{5135D10A-6527-48A0-99BA-4EB41C40774D}" type="sibTrans" cxnId="{25211B8D-16EA-4F6D-A6B2-1A37C5B25D78}">
      <dgm:prSet/>
      <dgm:spPr/>
      <dgm:t>
        <a:bodyPr/>
        <a:lstStyle/>
        <a:p>
          <a:endParaRPr lang="en-US"/>
        </a:p>
      </dgm:t>
    </dgm:pt>
    <dgm:pt modelId="{AFF43190-EFCF-486D-B536-66F59A8084E5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/>
            <a:t>Home</a:t>
          </a:r>
        </a:p>
      </dgm:t>
    </dgm:pt>
    <dgm:pt modelId="{BDA09037-CAF1-42ED-B808-8024E0152B2C}" type="parTrans" cxnId="{35924F93-98B3-4D1A-9F83-9EDB97E608A5}">
      <dgm:prSet/>
      <dgm:spPr>
        <a:solidFill>
          <a:srgbClr val="002060"/>
        </a:solidFill>
      </dgm:spPr>
      <dgm:t>
        <a:bodyPr/>
        <a:lstStyle/>
        <a:p>
          <a:endParaRPr lang="en-US"/>
        </a:p>
      </dgm:t>
    </dgm:pt>
    <dgm:pt modelId="{D2A6F1EC-E495-4D2F-8071-CEEA31834A34}" type="sibTrans" cxnId="{35924F93-98B3-4D1A-9F83-9EDB97E608A5}">
      <dgm:prSet/>
      <dgm:spPr/>
      <dgm:t>
        <a:bodyPr/>
        <a:lstStyle/>
        <a:p>
          <a:endParaRPr lang="en-US"/>
        </a:p>
      </dgm:t>
    </dgm:pt>
    <dgm:pt modelId="{DBDF01EE-2621-472E-8094-D83F54F985FA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/>
            <a:t>Cases	</a:t>
          </a:r>
        </a:p>
      </dgm:t>
    </dgm:pt>
    <dgm:pt modelId="{23EC872A-0A30-47E7-B828-5D418B0C58AC}" type="parTrans" cxnId="{A6F02692-607E-4733-A96C-7947DF54FC11}">
      <dgm:prSet/>
      <dgm:spPr>
        <a:solidFill>
          <a:srgbClr val="002060"/>
        </a:solidFill>
      </dgm:spPr>
      <dgm:t>
        <a:bodyPr/>
        <a:lstStyle/>
        <a:p>
          <a:endParaRPr lang="en-US"/>
        </a:p>
      </dgm:t>
    </dgm:pt>
    <dgm:pt modelId="{3DF05751-1E45-4BD6-969F-1C7F24A51D98}" type="sibTrans" cxnId="{A6F02692-607E-4733-A96C-7947DF54FC11}">
      <dgm:prSet/>
      <dgm:spPr/>
      <dgm:t>
        <a:bodyPr/>
        <a:lstStyle/>
        <a:p>
          <a:endParaRPr lang="en-US"/>
        </a:p>
      </dgm:t>
    </dgm:pt>
    <dgm:pt modelId="{9D71EB96-8B86-4FF8-AFC2-52AB35D64204}">
      <dgm:prSet/>
      <dgm:spPr>
        <a:solidFill>
          <a:srgbClr val="002060"/>
        </a:solidFill>
      </dgm:spPr>
      <dgm:t>
        <a:bodyPr/>
        <a:lstStyle/>
        <a:p>
          <a:r>
            <a:rPr lang="en-US" dirty="0"/>
            <a:t>Dashboards</a:t>
          </a:r>
        </a:p>
      </dgm:t>
    </dgm:pt>
    <dgm:pt modelId="{4A0852B0-8C76-4B58-8790-6C078D6DEF4B}" type="parTrans" cxnId="{84B76CC9-84FE-4963-A817-3381BC3AC78E}">
      <dgm:prSet/>
      <dgm:spPr>
        <a:solidFill>
          <a:srgbClr val="002060"/>
        </a:solidFill>
      </dgm:spPr>
      <dgm:t>
        <a:bodyPr/>
        <a:lstStyle/>
        <a:p>
          <a:endParaRPr lang="en-US"/>
        </a:p>
      </dgm:t>
    </dgm:pt>
    <dgm:pt modelId="{C875F431-BDA1-46A8-9D1D-F68682EC2189}" type="sibTrans" cxnId="{84B76CC9-84FE-4963-A817-3381BC3AC78E}">
      <dgm:prSet/>
      <dgm:spPr/>
      <dgm:t>
        <a:bodyPr/>
        <a:lstStyle/>
        <a:p>
          <a:endParaRPr lang="en-US"/>
        </a:p>
      </dgm:t>
    </dgm:pt>
    <dgm:pt modelId="{E12DB96F-97EC-423D-93F1-E583098C4D95}">
      <dgm:prSet/>
      <dgm:spPr>
        <a:solidFill>
          <a:srgbClr val="002060"/>
        </a:solidFill>
      </dgm:spPr>
      <dgm:t>
        <a:bodyPr/>
        <a:lstStyle/>
        <a:p>
          <a:r>
            <a:rPr lang="en-US" dirty="0"/>
            <a:t>Accounts</a:t>
          </a:r>
        </a:p>
      </dgm:t>
    </dgm:pt>
    <dgm:pt modelId="{D6305900-A344-4433-A460-8A23DC5E6EA1}" type="parTrans" cxnId="{E82529CD-A1E0-4F34-B0A9-3CDC3DAB721E}">
      <dgm:prSet/>
      <dgm:spPr>
        <a:solidFill>
          <a:srgbClr val="002060"/>
        </a:solidFill>
      </dgm:spPr>
      <dgm:t>
        <a:bodyPr/>
        <a:lstStyle/>
        <a:p>
          <a:endParaRPr lang="en-US"/>
        </a:p>
      </dgm:t>
    </dgm:pt>
    <dgm:pt modelId="{BC1AD2EC-50FD-4B17-A0C8-B2E97247F07F}" type="sibTrans" cxnId="{E82529CD-A1E0-4F34-B0A9-3CDC3DAB721E}">
      <dgm:prSet/>
      <dgm:spPr/>
      <dgm:t>
        <a:bodyPr/>
        <a:lstStyle/>
        <a:p>
          <a:endParaRPr lang="en-US"/>
        </a:p>
      </dgm:t>
    </dgm:pt>
    <dgm:pt modelId="{E764AC7A-8A95-4AE8-AB8E-560EACB1E69D}">
      <dgm:prSet/>
      <dgm:spPr>
        <a:solidFill>
          <a:srgbClr val="002060"/>
        </a:solidFill>
      </dgm:spPr>
      <dgm:t>
        <a:bodyPr/>
        <a:lstStyle/>
        <a:p>
          <a:r>
            <a:rPr lang="en-US" dirty="0"/>
            <a:t>Search</a:t>
          </a:r>
        </a:p>
      </dgm:t>
    </dgm:pt>
    <dgm:pt modelId="{964E10ED-8BAF-4860-BD42-D0896975E761}" type="parTrans" cxnId="{21488265-F7E1-4749-8B46-E50F16B79CCA}">
      <dgm:prSet/>
      <dgm:spPr>
        <a:solidFill>
          <a:srgbClr val="002060"/>
        </a:solidFill>
      </dgm:spPr>
      <dgm:t>
        <a:bodyPr/>
        <a:lstStyle/>
        <a:p>
          <a:endParaRPr lang="en-US"/>
        </a:p>
      </dgm:t>
    </dgm:pt>
    <dgm:pt modelId="{8DB771E5-B52C-42A6-8AFF-FBF6BB62AB67}" type="sibTrans" cxnId="{21488265-F7E1-4749-8B46-E50F16B79CCA}">
      <dgm:prSet/>
      <dgm:spPr/>
      <dgm:t>
        <a:bodyPr/>
        <a:lstStyle/>
        <a:p>
          <a:endParaRPr lang="en-US"/>
        </a:p>
      </dgm:t>
    </dgm:pt>
    <dgm:pt modelId="{5A1DEFA6-D4DF-4DC7-BC4E-6A88A8AAD19E}" type="pres">
      <dgm:prSet presAssocID="{8484A7AF-6593-4451-A29E-94CE28AE607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8C94CDF-ADB8-4827-A633-AA4683227080}" type="pres">
      <dgm:prSet presAssocID="{8484A7AF-6593-4451-A29E-94CE28AE6074}" presName="hierFlow" presStyleCnt="0"/>
      <dgm:spPr/>
    </dgm:pt>
    <dgm:pt modelId="{D93017FF-9958-479E-B29B-33069C3B81C6}" type="pres">
      <dgm:prSet presAssocID="{8484A7AF-6593-4451-A29E-94CE28AE607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1062CBF-DF89-4637-9FD7-D21BAFA9AB6D}" type="pres">
      <dgm:prSet presAssocID="{3F34BE55-CC76-4A52-882C-DFB09A6C7CB5}" presName="Name14" presStyleCnt="0"/>
      <dgm:spPr/>
    </dgm:pt>
    <dgm:pt modelId="{977ACC6A-8DF2-4E48-B6D2-9A3F79C7AC19}" type="pres">
      <dgm:prSet presAssocID="{3F34BE55-CC76-4A52-882C-DFB09A6C7CB5}" presName="level1Shape" presStyleLbl="node0" presStyleIdx="0" presStyleCnt="1">
        <dgm:presLayoutVars>
          <dgm:chPref val="3"/>
        </dgm:presLayoutVars>
      </dgm:prSet>
      <dgm:spPr/>
    </dgm:pt>
    <dgm:pt modelId="{AD7CA650-9633-4BA9-AFE9-3A439345CB4F}" type="pres">
      <dgm:prSet presAssocID="{3F34BE55-CC76-4A52-882C-DFB09A6C7CB5}" presName="hierChild2" presStyleCnt="0"/>
      <dgm:spPr/>
    </dgm:pt>
    <dgm:pt modelId="{AE3D7AB1-0D05-45A5-9A69-A1D9F1B22482}" type="pres">
      <dgm:prSet presAssocID="{BDA09037-CAF1-42ED-B808-8024E0152B2C}" presName="Name19" presStyleLbl="parChTrans1D2" presStyleIdx="0" presStyleCnt="5"/>
      <dgm:spPr/>
    </dgm:pt>
    <dgm:pt modelId="{7EF634BE-1B86-4402-8390-CFF53DD4C86B}" type="pres">
      <dgm:prSet presAssocID="{AFF43190-EFCF-486D-B536-66F59A8084E5}" presName="Name21" presStyleCnt="0"/>
      <dgm:spPr/>
    </dgm:pt>
    <dgm:pt modelId="{26725CA1-E207-49A6-A143-52B03AA4A6D3}" type="pres">
      <dgm:prSet presAssocID="{AFF43190-EFCF-486D-B536-66F59A8084E5}" presName="level2Shape" presStyleLbl="node2" presStyleIdx="0" presStyleCnt="5"/>
      <dgm:spPr/>
    </dgm:pt>
    <dgm:pt modelId="{581EE005-2F8D-44B2-93BD-9B8B9A28730B}" type="pres">
      <dgm:prSet presAssocID="{AFF43190-EFCF-486D-B536-66F59A8084E5}" presName="hierChild3" presStyleCnt="0"/>
      <dgm:spPr/>
    </dgm:pt>
    <dgm:pt modelId="{2CF87E20-B812-4790-B27B-AF884E50E288}" type="pres">
      <dgm:prSet presAssocID="{23EC872A-0A30-47E7-B828-5D418B0C58AC}" presName="Name19" presStyleLbl="parChTrans1D2" presStyleIdx="1" presStyleCnt="5"/>
      <dgm:spPr/>
    </dgm:pt>
    <dgm:pt modelId="{4341B707-831C-4F16-B891-3F948B4B8ED5}" type="pres">
      <dgm:prSet presAssocID="{DBDF01EE-2621-472E-8094-D83F54F985FA}" presName="Name21" presStyleCnt="0"/>
      <dgm:spPr/>
    </dgm:pt>
    <dgm:pt modelId="{311A069D-21F7-4AFB-922C-591671B78B00}" type="pres">
      <dgm:prSet presAssocID="{DBDF01EE-2621-472E-8094-D83F54F985FA}" presName="level2Shape" presStyleLbl="node2" presStyleIdx="1" presStyleCnt="5" custLinFactNeighborY="0"/>
      <dgm:spPr/>
    </dgm:pt>
    <dgm:pt modelId="{BD373317-A3A2-4BB4-9BB3-F986071AD6B3}" type="pres">
      <dgm:prSet presAssocID="{DBDF01EE-2621-472E-8094-D83F54F985FA}" presName="hierChild3" presStyleCnt="0"/>
      <dgm:spPr/>
    </dgm:pt>
    <dgm:pt modelId="{51C010B9-0B66-43A1-8253-BA35A139EE4D}" type="pres">
      <dgm:prSet presAssocID="{4A0852B0-8C76-4B58-8790-6C078D6DEF4B}" presName="Name19" presStyleLbl="parChTrans1D2" presStyleIdx="2" presStyleCnt="5"/>
      <dgm:spPr/>
    </dgm:pt>
    <dgm:pt modelId="{D8FA85A4-D932-40F8-9CCC-A2ADF54D916F}" type="pres">
      <dgm:prSet presAssocID="{9D71EB96-8B86-4FF8-AFC2-52AB35D64204}" presName="Name21" presStyleCnt="0"/>
      <dgm:spPr/>
    </dgm:pt>
    <dgm:pt modelId="{C4807395-CDD2-4CEC-9B0F-4446F3ED0BAC}" type="pres">
      <dgm:prSet presAssocID="{9D71EB96-8B86-4FF8-AFC2-52AB35D64204}" presName="level2Shape" presStyleLbl="node2" presStyleIdx="2" presStyleCnt="5"/>
      <dgm:spPr/>
    </dgm:pt>
    <dgm:pt modelId="{92580DF8-0977-4A78-8C29-F51CDC1367D2}" type="pres">
      <dgm:prSet presAssocID="{9D71EB96-8B86-4FF8-AFC2-52AB35D64204}" presName="hierChild3" presStyleCnt="0"/>
      <dgm:spPr/>
    </dgm:pt>
    <dgm:pt modelId="{F27FC9A6-347A-479B-9DD2-442006BE6C2F}" type="pres">
      <dgm:prSet presAssocID="{D6305900-A344-4433-A460-8A23DC5E6EA1}" presName="Name19" presStyleLbl="parChTrans1D2" presStyleIdx="3" presStyleCnt="5"/>
      <dgm:spPr/>
    </dgm:pt>
    <dgm:pt modelId="{5ADF8D85-B13F-4AE6-94B0-37B4D81CD28B}" type="pres">
      <dgm:prSet presAssocID="{E12DB96F-97EC-423D-93F1-E583098C4D95}" presName="Name21" presStyleCnt="0"/>
      <dgm:spPr/>
    </dgm:pt>
    <dgm:pt modelId="{24024442-C439-4B62-8480-7902BA76513D}" type="pres">
      <dgm:prSet presAssocID="{E12DB96F-97EC-423D-93F1-E583098C4D95}" presName="level2Shape" presStyleLbl="node2" presStyleIdx="3" presStyleCnt="5"/>
      <dgm:spPr/>
    </dgm:pt>
    <dgm:pt modelId="{B8CB1407-CE3A-4C0E-BDEA-07DE5FE7C1C0}" type="pres">
      <dgm:prSet presAssocID="{E12DB96F-97EC-423D-93F1-E583098C4D95}" presName="hierChild3" presStyleCnt="0"/>
      <dgm:spPr/>
    </dgm:pt>
    <dgm:pt modelId="{5CC017DE-DA68-4005-B65C-358F9A60ABB9}" type="pres">
      <dgm:prSet presAssocID="{964E10ED-8BAF-4860-BD42-D0896975E761}" presName="Name19" presStyleLbl="parChTrans1D2" presStyleIdx="4" presStyleCnt="5"/>
      <dgm:spPr/>
    </dgm:pt>
    <dgm:pt modelId="{7BDACEE4-2FF7-44AF-9F29-3B382392D5CD}" type="pres">
      <dgm:prSet presAssocID="{E764AC7A-8A95-4AE8-AB8E-560EACB1E69D}" presName="Name21" presStyleCnt="0"/>
      <dgm:spPr/>
    </dgm:pt>
    <dgm:pt modelId="{2F4713DC-69B3-46E4-97F5-E9E5FCF39510}" type="pres">
      <dgm:prSet presAssocID="{E764AC7A-8A95-4AE8-AB8E-560EACB1E69D}" presName="level2Shape" presStyleLbl="node2" presStyleIdx="4" presStyleCnt="5"/>
      <dgm:spPr/>
    </dgm:pt>
    <dgm:pt modelId="{B12690BD-E622-4730-873E-217BD08E9014}" type="pres">
      <dgm:prSet presAssocID="{E764AC7A-8A95-4AE8-AB8E-560EACB1E69D}" presName="hierChild3" presStyleCnt="0"/>
      <dgm:spPr/>
    </dgm:pt>
    <dgm:pt modelId="{2E25D53C-96AA-4302-83AE-DEDEFDA34DF5}" type="pres">
      <dgm:prSet presAssocID="{8484A7AF-6593-4451-A29E-94CE28AE6074}" presName="bgShapesFlow" presStyleCnt="0"/>
      <dgm:spPr/>
    </dgm:pt>
  </dgm:ptLst>
  <dgm:cxnLst>
    <dgm:cxn modelId="{FEAC7C09-91AF-43A6-BA8D-560CEA8144EB}" type="presOf" srcId="{DBDF01EE-2621-472E-8094-D83F54F985FA}" destId="{311A069D-21F7-4AFB-922C-591671B78B00}" srcOrd="0" destOrd="0" presId="urn:microsoft.com/office/officeart/2005/8/layout/hierarchy6"/>
    <dgm:cxn modelId="{139A730F-AF1C-4452-AAD4-EF702EA9866D}" type="presOf" srcId="{9D71EB96-8B86-4FF8-AFC2-52AB35D64204}" destId="{C4807395-CDD2-4CEC-9B0F-4446F3ED0BAC}" srcOrd="0" destOrd="0" presId="urn:microsoft.com/office/officeart/2005/8/layout/hierarchy6"/>
    <dgm:cxn modelId="{21488265-F7E1-4749-8B46-E50F16B79CCA}" srcId="{3F34BE55-CC76-4A52-882C-DFB09A6C7CB5}" destId="{E764AC7A-8A95-4AE8-AB8E-560EACB1E69D}" srcOrd="4" destOrd="0" parTransId="{964E10ED-8BAF-4860-BD42-D0896975E761}" sibTransId="{8DB771E5-B52C-42A6-8AFF-FBF6BB62AB67}"/>
    <dgm:cxn modelId="{7C6CD665-F253-484D-B559-B113960C371C}" type="presOf" srcId="{E12DB96F-97EC-423D-93F1-E583098C4D95}" destId="{24024442-C439-4B62-8480-7902BA76513D}" srcOrd="0" destOrd="0" presId="urn:microsoft.com/office/officeart/2005/8/layout/hierarchy6"/>
    <dgm:cxn modelId="{29F97D4C-16DF-4445-969A-C4140C430A5D}" type="presOf" srcId="{4A0852B0-8C76-4B58-8790-6C078D6DEF4B}" destId="{51C010B9-0B66-43A1-8253-BA35A139EE4D}" srcOrd="0" destOrd="0" presId="urn:microsoft.com/office/officeart/2005/8/layout/hierarchy6"/>
    <dgm:cxn modelId="{97DA544D-6325-4D26-8210-2F0332B79614}" type="presOf" srcId="{964E10ED-8BAF-4860-BD42-D0896975E761}" destId="{5CC017DE-DA68-4005-B65C-358F9A60ABB9}" srcOrd="0" destOrd="0" presId="urn:microsoft.com/office/officeart/2005/8/layout/hierarchy6"/>
    <dgm:cxn modelId="{25211B8D-16EA-4F6D-A6B2-1A37C5B25D78}" srcId="{8484A7AF-6593-4451-A29E-94CE28AE6074}" destId="{3F34BE55-CC76-4A52-882C-DFB09A6C7CB5}" srcOrd="0" destOrd="0" parTransId="{D743DFDA-49A4-4B41-A989-663764E75CF4}" sibTransId="{5135D10A-6527-48A0-99BA-4EB41C40774D}"/>
    <dgm:cxn modelId="{A6F02692-607E-4733-A96C-7947DF54FC11}" srcId="{3F34BE55-CC76-4A52-882C-DFB09A6C7CB5}" destId="{DBDF01EE-2621-472E-8094-D83F54F985FA}" srcOrd="1" destOrd="0" parTransId="{23EC872A-0A30-47E7-B828-5D418B0C58AC}" sibTransId="{3DF05751-1E45-4BD6-969F-1C7F24A51D98}"/>
    <dgm:cxn modelId="{35924F93-98B3-4D1A-9F83-9EDB97E608A5}" srcId="{3F34BE55-CC76-4A52-882C-DFB09A6C7CB5}" destId="{AFF43190-EFCF-486D-B536-66F59A8084E5}" srcOrd="0" destOrd="0" parTransId="{BDA09037-CAF1-42ED-B808-8024E0152B2C}" sibTransId="{D2A6F1EC-E495-4D2F-8071-CEEA31834A34}"/>
    <dgm:cxn modelId="{33DC3294-B9B6-4D41-9199-949FCAF31218}" type="presOf" srcId="{AFF43190-EFCF-486D-B536-66F59A8084E5}" destId="{26725CA1-E207-49A6-A143-52B03AA4A6D3}" srcOrd="0" destOrd="0" presId="urn:microsoft.com/office/officeart/2005/8/layout/hierarchy6"/>
    <dgm:cxn modelId="{90D4549B-AF7F-4AA0-8C54-145C48627651}" type="presOf" srcId="{23EC872A-0A30-47E7-B828-5D418B0C58AC}" destId="{2CF87E20-B812-4790-B27B-AF884E50E288}" srcOrd="0" destOrd="0" presId="urn:microsoft.com/office/officeart/2005/8/layout/hierarchy6"/>
    <dgm:cxn modelId="{930E5FA0-9BEA-4288-8AC5-A833ACE37C37}" type="presOf" srcId="{E764AC7A-8A95-4AE8-AB8E-560EACB1E69D}" destId="{2F4713DC-69B3-46E4-97F5-E9E5FCF39510}" srcOrd="0" destOrd="0" presId="urn:microsoft.com/office/officeart/2005/8/layout/hierarchy6"/>
    <dgm:cxn modelId="{92A6F9A7-58DD-404D-B9D8-5B06946FAB76}" type="presOf" srcId="{D6305900-A344-4433-A460-8A23DC5E6EA1}" destId="{F27FC9A6-347A-479B-9DD2-442006BE6C2F}" srcOrd="0" destOrd="0" presId="urn:microsoft.com/office/officeart/2005/8/layout/hierarchy6"/>
    <dgm:cxn modelId="{D0F12FBE-4BA2-45A7-BD53-E1495B821FE3}" type="presOf" srcId="{8484A7AF-6593-4451-A29E-94CE28AE6074}" destId="{5A1DEFA6-D4DF-4DC7-BC4E-6A88A8AAD19E}" srcOrd="0" destOrd="0" presId="urn:microsoft.com/office/officeart/2005/8/layout/hierarchy6"/>
    <dgm:cxn modelId="{84B76CC9-84FE-4963-A817-3381BC3AC78E}" srcId="{3F34BE55-CC76-4A52-882C-DFB09A6C7CB5}" destId="{9D71EB96-8B86-4FF8-AFC2-52AB35D64204}" srcOrd="2" destOrd="0" parTransId="{4A0852B0-8C76-4B58-8790-6C078D6DEF4B}" sibTransId="{C875F431-BDA1-46A8-9D1D-F68682EC2189}"/>
    <dgm:cxn modelId="{4A18CACC-87CA-4FD7-882E-91316B89288B}" type="presOf" srcId="{3F34BE55-CC76-4A52-882C-DFB09A6C7CB5}" destId="{977ACC6A-8DF2-4E48-B6D2-9A3F79C7AC19}" srcOrd="0" destOrd="0" presId="urn:microsoft.com/office/officeart/2005/8/layout/hierarchy6"/>
    <dgm:cxn modelId="{E82529CD-A1E0-4F34-B0A9-3CDC3DAB721E}" srcId="{3F34BE55-CC76-4A52-882C-DFB09A6C7CB5}" destId="{E12DB96F-97EC-423D-93F1-E583098C4D95}" srcOrd="3" destOrd="0" parTransId="{D6305900-A344-4433-A460-8A23DC5E6EA1}" sibTransId="{BC1AD2EC-50FD-4B17-A0C8-B2E97247F07F}"/>
    <dgm:cxn modelId="{7E922DE7-38D2-4BCB-AC2E-5895761D188D}" type="presOf" srcId="{BDA09037-CAF1-42ED-B808-8024E0152B2C}" destId="{AE3D7AB1-0D05-45A5-9A69-A1D9F1B22482}" srcOrd="0" destOrd="0" presId="urn:microsoft.com/office/officeart/2005/8/layout/hierarchy6"/>
    <dgm:cxn modelId="{517CB3E7-9033-43A1-9B34-3AD8A7B3F235}" type="presParOf" srcId="{5A1DEFA6-D4DF-4DC7-BC4E-6A88A8AAD19E}" destId="{B8C94CDF-ADB8-4827-A633-AA4683227080}" srcOrd="0" destOrd="0" presId="urn:microsoft.com/office/officeart/2005/8/layout/hierarchy6"/>
    <dgm:cxn modelId="{033EBF68-7D1E-4BFE-98B5-D8BE07D640B4}" type="presParOf" srcId="{B8C94CDF-ADB8-4827-A633-AA4683227080}" destId="{D93017FF-9958-479E-B29B-33069C3B81C6}" srcOrd="0" destOrd="0" presId="urn:microsoft.com/office/officeart/2005/8/layout/hierarchy6"/>
    <dgm:cxn modelId="{5B7E6230-390B-47D5-B9E4-64BBF8DBEC3E}" type="presParOf" srcId="{D93017FF-9958-479E-B29B-33069C3B81C6}" destId="{D1062CBF-DF89-4637-9FD7-D21BAFA9AB6D}" srcOrd="0" destOrd="0" presId="urn:microsoft.com/office/officeart/2005/8/layout/hierarchy6"/>
    <dgm:cxn modelId="{B5A2DC8F-B437-4483-A93D-52DF833DC125}" type="presParOf" srcId="{D1062CBF-DF89-4637-9FD7-D21BAFA9AB6D}" destId="{977ACC6A-8DF2-4E48-B6D2-9A3F79C7AC19}" srcOrd="0" destOrd="0" presId="urn:microsoft.com/office/officeart/2005/8/layout/hierarchy6"/>
    <dgm:cxn modelId="{814E349E-77CB-4CCC-B0CA-C49406CDB3E0}" type="presParOf" srcId="{D1062CBF-DF89-4637-9FD7-D21BAFA9AB6D}" destId="{AD7CA650-9633-4BA9-AFE9-3A439345CB4F}" srcOrd="1" destOrd="0" presId="urn:microsoft.com/office/officeart/2005/8/layout/hierarchy6"/>
    <dgm:cxn modelId="{60F791D7-BB19-4642-9E85-92AC99AE0333}" type="presParOf" srcId="{AD7CA650-9633-4BA9-AFE9-3A439345CB4F}" destId="{AE3D7AB1-0D05-45A5-9A69-A1D9F1B22482}" srcOrd="0" destOrd="0" presId="urn:microsoft.com/office/officeart/2005/8/layout/hierarchy6"/>
    <dgm:cxn modelId="{7C5AF93F-9CF7-44FB-8403-03B512F30814}" type="presParOf" srcId="{AD7CA650-9633-4BA9-AFE9-3A439345CB4F}" destId="{7EF634BE-1B86-4402-8390-CFF53DD4C86B}" srcOrd="1" destOrd="0" presId="urn:microsoft.com/office/officeart/2005/8/layout/hierarchy6"/>
    <dgm:cxn modelId="{0CF3C861-B084-4BA6-98B5-8DBD28D748C8}" type="presParOf" srcId="{7EF634BE-1B86-4402-8390-CFF53DD4C86B}" destId="{26725CA1-E207-49A6-A143-52B03AA4A6D3}" srcOrd="0" destOrd="0" presId="urn:microsoft.com/office/officeart/2005/8/layout/hierarchy6"/>
    <dgm:cxn modelId="{14B4C012-5490-4637-938F-9F7B30630D64}" type="presParOf" srcId="{7EF634BE-1B86-4402-8390-CFF53DD4C86B}" destId="{581EE005-2F8D-44B2-93BD-9B8B9A28730B}" srcOrd="1" destOrd="0" presId="urn:microsoft.com/office/officeart/2005/8/layout/hierarchy6"/>
    <dgm:cxn modelId="{3CFED583-21FE-49F5-ACCC-6C232D785825}" type="presParOf" srcId="{AD7CA650-9633-4BA9-AFE9-3A439345CB4F}" destId="{2CF87E20-B812-4790-B27B-AF884E50E288}" srcOrd="2" destOrd="0" presId="urn:microsoft.com/office/officeart/2005/8/layout/hierarchy6"/>
    <dgm:cxn modelId="{0120AE6A-D733-4EB5-A702-AA4C27CBBC25}" type="presParOf" srcId="{AD7CA650-9633-4BA9-AFE9-3A439345CB4F}" destId="{4341B707-831C-4F16-B891-3F948B4B8ED5}" srcOrd="3" destOrd="0" presId="urn:microsoft.com/office/officeart/2005/8/layout/hierarchy6"/>
    <dgm:cxn modelId="{1186169A-5CB9-4779-A350-865031A42645}" type="presParOf" srcId="{4341B707-831C-4F16-B891-3F948B4B8ED5}" destId="{311A069D-21F7-4AFB-922C-591671B78B00}" srcOrd="0" destOrd="0" presId="urn:microsoft.com/office/officeart/2005/8/layout/hierarchy6"/>
    <dgm:cxn modelId="{B7D04C42-6105-4CE2-BF4C-0904A0BE733C}" type="presParOf" srcId="{4341B707-831C-4F16-B891-3F948B4B8ED5}" destId="{BD373317-A3A2-4BB4-9BB3-F986071AD6B3}" srcOrd="1" destOrd="0" presId="urn:microsoft.com/office/officeart/2005/8/layout/hierarchy6"/>
    <dgm:cxn modelId="{87ABFA52-7799-4B2F-BA04-1168B3D7F4A8}" type="presParOf" srcId="{AD7CA650-9633-4BA9-AFE9-3A439345CB4F}" destId="{51C010B9-0B66-43A1-8253-BA35A139EE4D}" srcOrd="4" destOrd="0" presId="urn:microsoft.com/office/officeart/2005/8/layout/hierarchy6"/>
    <dgm:cxn modelId="{E33B1C40-3BA8-4D4F-AB75-E9BF74855171}" type="presParOf" srcId="{AD7CA650-9633-4BA9-AFE9-3A439345CB4F}" destId="{D8FA85A4-D932-40F8-9CCC-A2ADF54D916F}" srcOrd="5" destOrd="0" presId="urn:microsoft.com/office/officeart/2005/8/layout/hierarchy6"/>
    <dgm:cxn modelId="{1F0646C4-2F3E-4E4F-AF2B-70D92F519338}" type="presParOf" srcId="{D8FA85A4-D932-40F8-9CCC-A2ADF54D916F}" destId="{C4807395-CDD2-4CEC-9B0F-4446F3ED0BAC}" srcOrd="0" destOrd="0" presId="urn:microsoft.com/office/officeart/2005/8/layout/hierarchy6"/>
    <dgm:cxn modelId="{ABC0B327-EDA0-4EBE-BBB1-E38B42D7E27F}" type="presParOf" srcId="{D8FA85A4-D932-40F8-9CCC-A2ADF54D916F}" destId="{92580DF8-0977-4A78-8C29-F51CDC1367D2}" srcOrd="1" destOrd="0" presId="urn:microsoft.com/office/officeart/2005/8/layout/hierarchy6"/>
    <dgm:cxn modelId="{91EBAAA6-BA9E-4511-BEBA-1B6A6926466B}" type="presParOf" srcId="{AD7CA650-9633-4BA9-AFE9-3A439345CB4F}" destId="{F27FC9A6-347A-479B-9DD2-442006BE6C2F}" srcOrd="6" destOrd="0" presId="urn:microsoft.com/office/officeart/2005/8/layout/hierarchy6"/>
    <dgm:cxn modelId="{EB6C830C-3B48-4FF6-B2B2-FBBDE24293D1}" type="presParOf" srcId="{AD7CA650-9633-4BA9-AFE9-3A439345CB4F}" destId="{5ADF8D85-B13F-4AE6-94B0-37B4D81CD28B}" srcOrd="7" destOrd="0" presId="urn:microsoft.com/office/officeart/2005/8/layout/hierarchy6"/>
    <dgm:cxn modelId="{034B0E46-47C5-4EDA-B496-390478CA07EB}" type="presParOf" srcId="{5ADF8D85-B13F-4AE6-94B0-37B4D81CD28B}" destId="{24024442-C439-4B62-8480-7902BA76513D}" srcOrd="0" destOrd="0" presId="urn:microsoft.com/office/officeart/2005/8/layout/hierarchy6"/>
    <dgm:cxn modelId="{8DE285AE-4DEE-45DA-8928-259AFB1402BD}" type="presParOf" srcId="{5ADF8D85-B13F-4AE6-94B0-37B4D81CD28B}" destId="{B8CB1407-CE3A-4C0E-BDEA-07DE5FE7C1C0}" srcOrd="1" destOrd="0" presId="urn:microsoft.com/office/officeart/2005/8/layout/hierarchy6"/>
    <dgm:cxn modelId="{2CD66109-834F-4EF6-92E3-BE7C910483F2}" type="presParOf" srcId="{AD7CA650-9633-4BA9-AFE9-3A439345CB4F}" destId="{5CC017DE-DA68-4005-B65C-358F9A60ABB9}" srcOrd="8" destOrd="0" presId="urn:microsoft.com/office/officeart/2005/8/layout/hierarchy6"/>
    <dgm:cxn modelId="{7AE996D0-190D-4B31-9D90-F0F428209347}" type="presParOf" srcId="{AD7CA650-9633-4BA9-AFE9-3A439345CB4F}" destId="{7BDACEE4-2FF7-44AF-9F29-3B382392D5CD}" srcOrd="9" destOrd="0" presId="urn:microsoft.com/office/officeart/2005/8/layout/hierarchy6"/>
    <dgm:cxn modelId="{26FFD49A-D540-4539-99F7-27E2EC948CFD}" type="presParOf" srcId="{7BDACEE4-2FF7-44AF-9F29-3B382392D5CD}" destId="{2F4713DC-69B3-46E4-97F5-E9E5FCF39510}" srcOrd="0" destOrd="0" presId="urn:microsoft.com/office/officeart/2005/8/layout/hierarchy6"/>
    <dgm:cxn modelId="{FBB67931-6A3C-4CA9-93E4-04787ED7F83D}" type="presParOf" srcId="{7BDACEE4-2FF7-44AF-9F29-3B382392D5CD}" destId="{B12690BD-E622-4730-873E-217BD08E9014}" srcOrd="1" destOrd="0" presId="urn:microsoft.com/office/officeart/2005/8/layout/hierarchy6"/>
    <dgm:cxn modelId="{53FDAB18-DE4E-440F-BBA7-375976AEACC5}" type="presParOf" srcId="{5A1DEFA6-D4DF-4DC7-BC4E-6A88A8AAD19E}" destId="{2E25D53C-96AA-4302-83AE-DEDEFDA34DF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484A7AF-6593-4451-A29E-94CE28AE6074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34BE55-CC76-4A52-882C-DFB09A6C7CB5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/>
            <a:t>CRM</a:t>
          </a:r>
        </a:p>
      </dgm:t>
    </dgm:pt>
    <dgm:pt modelId="{D743DFDA-49A4-4B41-A989-663764E75CF4}" type="parTrans" cxnId="{25211B8D-16EA-4F6D-A6B2-1A37C5B25D78}">
      <dgm:prSet/>
      <dgm:spPr/>
      <dgm:t>
        <a:bodyPr/>
        <a:lstStyle/>
        <a:p>
          <a:endParaRPr lang="en-US"/>
        </a:p>
      </dgm:t>
    </dgm:pt>
    <dgm:pt modelId="{5135D10A-6527-48A0-99BA-4EB41C40774D}" type="sibTrans" cxnId="{25211B8D-16EA-4F6D-A6B2-1A37C5B25D78}">
      <dgm:prSet/>
      <dgm:spPr/>
      <dgm:t>
        <a:bodyPr/>
        <a:lstStyle/>
        <a:p>
          <a:endParaRPr lang="en-US"/>
        </a:p>
      </dgm:t>
    </dgm:pt>
    <dgm:pt modelId="{AFF43190-EFCF-486D-B536-66F59A8084E5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/>
            <a:t>Home</a:t>
          </a:r>
        </a:p>
      </dgm:t>
    </dgm:pt>
    <dgm:pt modelId="{BDA09037-CAF1-42ED-B808-8024E0152B2C}" type="parTrans" cxnId="{35924F93-98B3-4D1A-9F83-9EDB97E608A5}">
      <dgm:prSet/>
      <dgm:spPr>
        <a:solidFill>
          <a:srgbClr val="002060"/>
        </a:solidFill>
      </dgm:spPr>
      <dgm:t>
        <a:bodyPr/>
        <a:lstStyle/>
        <a:p>
          <a:endParaRPr lang="en-US"/>
        </a:p>
      </dgm:t>
    </dgm:pt>
    <dgm:pt modelId="{D2A6F1EC-E495-4D2F-8071-CEEA31834A34}" type="sibTrans" cxnId="{35924F93-98B3-4D1A-9F83-9EDB97E608A5}">
      <dgm:prSet/>
      <dgm:spPr/>
      <dgm:t>
        <a:bodyPr/>
        <a:lstStyle/>
        <a:p>
          <a:endParaRPr lang="en-US"/>
        </a:p>
      </dgm:t>
    </dgm:pt>
    <dgm:pt modelId="{DBDF01EE-2621-472E-8094-D83F54F985FA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/>
            <a:t>Cases	</a:t>
          </a:r>
        </a:p>
      </dgm:t>
    </dgm:pt>
    <dgm:pt modelId="{23EC872A-0A30-47E7-B828-5D418B0C58AC}" type="parTrans" cxnId="{A6F02692-607E-4733-A96C-7947DF54FC11}">
      <dgm:prSet/>
      <dgm:spPr>
        <a:solidFill>
          <a:srgbClr val="002060"/>
        </a:solidFill>
      </dgm:spPr>
      <dgm:t>
        <a:bodyPr/>
        <a:lstStyle/>
        <a:p>
          <a:endParaRPr lang="en-US"/>
        </a:p>
      </dgm:t>
    </dgm:pt>
    <dgm:pt modelId="{3DF05751-1E45-4BD6-969F-1C7F24A51D98}" type="sibTrans" cxnId="{A6F02692-607E-4733-A96C-7947DF54FC11}">
      <dgm:prSet/>
      <dgm:spPr/>
      <dgm:t>
        <a:bodyPr/>
        <a:lstStyle/>
        <a:p>
          <a:endParaRPr lang="en-US"/>
        </a:p>
      </dgm:t>
    </dgm:pt>
    <dgm:pt modelId="{9D71EB96-8B86-4FF8-AFC2-52AB35D64204}">
      <dgm:prSet/>
      <dgm:spPr>
        <a:solidFill>
          <a:srgbClr val="002060"/>
        </a:solidFill>
      </dgm:spPr>
      <dgm:t>
        <a:bodyPr/>
        <a:lstStyle/>
        <a:p>
          <a:r>
            <a:rPr lang="en-US" dirty="0"/>
            <a:t>Dashboards</a:t>
          </a:r>
        </a:p>
      </dgm:t>
    </dgm:pt>
    <dgm:pt modelId="{4A0852B0-8C76-4B58-8790-6C078D6DEF4B}" type="parTrans" cxnId="{84B76CC9-84FE-4963-A817-3381BC3AC78E}">
      <dgm:prSet/>
      <dgm:spPr>
        <a:solidFill>
          <a:srgbClr val="002060"/>
        </a:solidFill>
      </dgm:spPr>
      <dgm:t>
        <a:bodyPr/>
        <a:lstStyle/>
        <a:p>
          <a:endParaRPr lang="en-US"/>
        </a:p>
      </dgm:t>
    </dgm:pt>
    <dgm:pt modelId="{C875F431-BDA1-46A8-9D1D-F68682EC2189}" type="sibTrans" cxnId="{84B76CC9-84FE-4963-A817-3381BC3AC78E}">
      <dgm:prSet/>
      <dgm:spPr/>
      <dgm:t>
        <a:bodyPr/>
        <a:lstStyle/>
        <a:p>
          <a:endParaRPr lang="en-US"/>
        </a:p>
      </dgm:t>
    </dgm:pt>
    <dgm:pt modelId="{E12DB96F-97EC-423D-93F1-E583098C4D95}">
      <dgm:prSet/>
      <dgm:spPr>
        <a:solidFill>
          <a:srgbClr val="002060"/>
        </a:solidFill>
      </dgm:spPr>
      <dgm:t>
        <a:bodyPr/>
        <a:lstStyle/>
        <a:p>
          <a:r>
            <a:rPr lang="en-US" dirty="0"/>
            <a:t>Accounts</a:t>
          </a:r>
        </a:p>
      </dgm:t>
    </dgm:pt>
    <dgm:pt modelId="{D6305900-A344-4433-A460-8A23DC5E6EA1}" type="parTrans" cxnId="{E82529CD-A1E0-4F34-B0A9-3CDC3DAB721E}">
      <dgm:prSet/>
      <dgm:spPr>
        <a:solidFill>
          <a:srgbClr val="002060"/>
        </a:solidFill>
      </dgm:spPr>
      <dgm:t>
        <a:bodyPr/>
        <a:lstStyle/>
        <a:p>
          <a:endParaRPr lang="en-US"/>
        </a:p>
      </dgm:t>
    </dgm:pt>
    <dgm:pt modelId="{BC1AD2EC-50FD-4B17-A0C8-B2E97247F07F}" type="sibTrans" cxnId="{E82529CD-A1E0-4F34-B0A9-3CDC3DAB721E}">
      <dgm:prSet/>
      <dgm:spPr/>
      <dgm:t>
        <a:bodyPr/>
        <a:lstStyle/>
        <a:p>
          <a:endParaRPr lang="en-US"/>
        </a:p>
      </dgm:t>
    </dgm:pt>
    <dgm:pt modelId="{E764AC7A-8A95-4AE8-AB8E-560EACB1E69D}">
      <dgm:prSet/>
      <dgm:spPr>
        <a:solidFill>
          <a:srgbClr val="002060"/>
        </a:solidFill>
      </dgm:spPr>
      <dgm:t>
        <a:bodyPr/>
        <a:lstStyle/>
        <a:p>
          <a:r>
            <a:rPr lang="en-US" dirty="0"/>
            <a:t>Search</a:t>
          </a:r>
        </a:p>
      </dgm:t>
    </dgm:pt>
    <dgm:pt modelId="{964E10ED-8BAF-4860-BD42-D0896975E761}" type="parTrans" cxnId="{21488265-F7E1-4749-8B46-E50F16B79CCA}">
      <dgm:prSet/>
      <dgm:spPr>
        <a:solidFill>
          <a:srgbClr val="002060"/>
        </a:solidFill>
      </dgm:spPr>
      <dgm:t>
        <a:bodyPr/>
        <a:lstStyle/>
        <a:p>
          <a:endParaRPr lang="en-US"/>
        </a:p>
      </dgm:t>
    </dgm:pt>
    <dgm:pt modelId="{8DB771E5-B52C-42A6-8AFF-FBF6BB62AB67}" type="sibTrans" cxnId="{21488265-F7E1-4749-8B46-E50F16B79CCA}">
      <dgm:prSet/>
      <dgm:spPr/>
      <dgm:t>
        <a:bodyPr/>
        <a:lstStyle/>
        <a:p>
          <a:endParaRPr lang="en-US"/>
        </a:p>
      </dgm:t>
    </dgm:pt>
    <dgm:pt modelId="{5A1DEFA6-D4DF-4DC7-BC4E-6A88A8AAD19E}" type="pres">
      <dgm:prSet presAssocID="{8484A7AF-6593-4451-A29E-94CE28AE607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8C94CDF-ADB8-4827-A633-AA4683227080}" type="pres">
      <dgm:prSet presAssocID="{8484A7AF-6593-4451-A29E-94CE28AE6074}" presName="hierFlow" presStyleCnt="0"/>
      <dgm:spPr/>
    </dgm:pt>
    <dgm:pt modelId="{D93017FF-9958-479E-B29B-33069C3B81C6}" type="pres">
      <dgm:prSet presAssocID="{8484A7AF-6593-4451-A29E-94CE28AE607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1062CBF-DF89-4637-9FD7-D21BAFA9AB6D}" type="pres">
      <dgm:prSet presAssocID="{3F34BE55-CC76-4A52-882C-DFB09A6C7CB5}" presName="Name14" presStyleCnt="0"/>
      <dgm:spPr/>
    </dgm:pt>
    <dgm:pt modelId="{977ACC6A-8DF2-4E48-B6D2-9A3F79C7AC19}" type="pres">
      <dgm:prSet presAssocID="{3F34BE55-CC76-4A52-882C-DFB09A6C7CB5}" presName="level1Shape" presStyleLbl="node0" presStyleIdx="0" presStyleCnt="1">
        <dgm:presLayoutVars>
          <dgm:chPref val="3"/>
        </dgm:presLayoutVars>
      </dgm:prSet>
      <dgm:spPr/>
    </dgm:pt>
    <dgm:pt modelId="{AD7CA650-9633-4BA9-AFE9-3A439345CB4F}" type="pres">
      <dgm:prSet presAssocID="{3F34BE55-CC76-4A52-882C-DFB09A6C7CB5}" presName="hierChild2" presStyleCnt="0"/>
      <dgm:spPr/>
    </dgm:pt>
    <dgm:pt modelId="{AE3D7AB1-0D05-45A5-9A69-A1D9F1B22482}" type="pres">
      <dgm:prSet presAssocID="{BDA09037-CAF1-42ED-B808-8024E0152B2C}" presName="Name19" presStyleLbl="parChTrans1D2" presStyleIdx="0" presStyleCnt="5"/>
      <dgm:spPr/>
    </dgm:pt>
    <dgm:pt modelId="{7EF634BE-1B86-4402-8390-CFF53DD4C86B}" type="pres">
      <dgm:prSet presAssocID="{AFF43190-EFCF-486D-B536-66F59A8084E5}" presName="Name21" presStyleCnt="0"/>
      <dgm:spPr/>
    </dgm:pt>
    <dgm:pt modelId="{26725CA1-E207-49A6-A143-52B03AA4A6D3}" type="pres">
      <dgm:prSet presAssocID="{AFF43190-EFCF-486D-B536-66F59A8084E5}" presName="level2Shape" presStyleLbl="node2" presStyleIdx="0" presStyleCnt="5"/>
      <dgm:spPr/>
    </dgm:pt>
    <dgm:pt modelId="{581EE005-2F8D-44B2-93BD-9B8B9A28730B}" type="pres">
      <dgm:prSet presAssocID="{AFF43190-EFCF-486D-B536-66F59A8084E5}" presName="hierChild3" presStyleCnt="0"/>
      <dgm:spPr/>
    </dgm:pt>
    <dgm:pt modelId="{2CF87E20-B812-4790-B27B-AF884E50E288}" type="pres">
      <dgm:prSet presAssocID="{23EC872A-0A30-47E7-B828-5D418B0C58AC}" presName="Name19" presStyleLbl="parChTrans1D2" presStyleIdx="1" presStyleCnt="5"/>
      <dgm:spPr/>
    </dgm:pt>
    <dgm:pt modelId="{4341B707-831C-4F16-B891-3F948B4B8ED5}" type="pres">
      <dgm:prSet presAssocID="{DBDF01EE-2621-472E-8094-D83F54F985FA}" presName="Name21" presStyleCnt="0"/>
      <dgm:spPr/>
    </dgm:pt>
    <dgm:pt modelId="{311A069D-21F7-4AFB-922C-591671B78B00}" type="pres">
      <dgm:prSet presAssocID="{DBDF01EE-2621-472E-8094-D83F54F985FA}" presName="level2Shape" presStyleLbl="node2" presStyleIdx="1" presStyleCnt="5" custLinFactNeighborY="0"/>
      <dgm:spPr/>
    </dgm:pt>
    <dgm:pt modelId="{BD373317-A3A2-4BB4-9BB3-F986071AD6B3}" type="pres">
      <dgm:prSet presAssocID="{DBDF01EE-2621-472E-8094-D83F54F985FA}" presName="hierChild3" presStyleCnt="0"/>
      <dgm:spPr/>
    </dgm:pt>
    <dgm:pt modelId="{51C010B9-0B66-43A1-8253-BA35A139EE4D}" type="pres">
      <dgm:prSet presAssocID="{4A0852B0-8C76-4B58-8790-6C078D6DEF4B}" presName="Name19" presStyleLbl="parChTrans1D2" presStyleIdx="2" presStyleCnt="5"/>
      <dgm:spPr/>
    </dgm:pt>
    <dgm:pt modelId="{D8FA85A4-D932-40F8-9CCC-A2ADF54D916F}" type="pres">
      <dgm:prSet presAssocID="{9D71EB96-8B86-4FF8-AFC2-52AB35D64204}" presName="Name21" presStyleCnt="0"/>
      <dgm:spPr/>
    </dgm:pt>
    <dgm:pt modelId="{C4807395-CDD2-4CEC-9B0F-4446F3ED0BAC}" type="pres">
      <dgm:prSet presAssocID="{9D71EB96-8B86-4FF8-AFC2-52AB35D64204}" presName="level2Shape" presStyleLbl="node2" presStyleIdx="2" presStyleCnt="5"/>
      <dgm:spPr/>
    </dgm:pt>
    <dgm:pt modelId="{92580DF8-0977-4A78-8C29-F51CDC1367D2}" type="pres">
      <dgm:prSet presAssocID="{9D71EB96-8B86-4FF8-AFC2-52AB35D64204}" presName="hierChild3" presStyleCnt="0"/>
      <dgm:spPr/>
    </dgm:pt>
    <dgm:pt modelId="{F27FC9A6-347A-479B-9DD2-442006BE6C2F}" type="pres">
      <dgm:prSet presAssocID="{D6305900-A344-4433-A460-8A23DC5E6EA1}" presName="Name19" presStyleLbl="parChTrans1D2" presStyleIdx="3" presStyleCnt="5"/>
      <dgm:spPr/>
    </dgm:pt>
    <dgm:pt modelId="{5ADF8D85-B13F-4AE6-94B0-37B4D81CD28B}" type="pres">
      <dgm:prSet presAssocID="{E12DB96F-97EC-423D-93F1-E583098C4D95}" presName="Name21" presStyleCnt="0"/>
      <dgm:spPr/>
    </dgm:pt>
    <dgm:pt modelId="{24024442-C439-4B62-8480-7902BA76513D}" type="pres">
      <dgm:prSet presAssocID="{E12DB96F-97EC-423D-93F1-E583098C4D95}" presName="level2Shape" presStyleLbl="node2" presStyleIdx="3" presStyleCnt="5"/>
      <dgm:spPr/>
    </dgm:pt>
    <dgm:pt modelId="{B8CB1407-CE3A-4C0E-BDEA-07DE5FE7C1C0}" type="pres">
      <dgm:prSet presAssocID="{E12DB96F-97EC-423D-93F1-E583098C4D95}" presName="hierChild3" presStyleCnt="0"/>
      <dgm:spPr/>
    </dgm:pt>
    <dgm:pt modelId="{5CC017DE-DA68-4005-B65C-358F9A60ABB9}" type="pres">
      <dgm:prSet presAssocID="{964E10ED-8BAF-4860-BD42-D0896975E761}" presName="Name19" presStyleLbl="parChTrans1D2" presStyleIdx="4" presStyleCnt="5"/>
      <dgm:spPr/>
    </dgm:pt>
    <dgm:pt modelId="{7BDACEE4-2FF7-44AF-9F29-3B382392D5CD}" type="pres">
      <dgm:prSet presAssocID="{E764AC7A-8A95-4AE8-AB8E-560EACB1E69D}" presName="Name21" presStyleCnt="0"/>
      <dgm:spPr/>
    </dgm:pt>
    <dgm:pt modelId="{2F4713DC-69B3-46E4-97F5-E9E5FCF39510}" type="pres">
      <dgm:prSet presAssocID="{E764AC7A-8A95-4AE8-AB8E-560EACB1E69D}" presName="level2Shape" presStyleLbl="node2" presStyleIdx="4" presStyleCnt="5"/>
      <dgm:spPr/>
    </dgm:pt>
    <dgm:pt modelId="{B12690BD-E622-4730-873E-217BD08E9014}" type="pres">
      <dgm:prSet presAssocID="{E764AC7A-8A95-4AE8-AB8E-560EACB1E69D}" presName="hierChild3" presStyleCnt="0"/>
      <dgm:spPr/>
    </dgm:pt>
    <dgm:pt modelId="{2E25D53C-96AA-4302-83AE-DEDEFDA34DF5}" type="pres">
      <dgm:prSet presAssocID="{8484A7AF-6593-4451-A29E-94CE28AE6074}" presName="bgShapesFlow" presStyleCnt="0"/>
      <dgm:spPr/>
    </dgm:pt>
  </dgm:ptLst>
  <dgm:cxnLst>
    <dgm:cxn modelId="{FEAC7C09-91AF-43A6-BA8D-560CEA8144EB}" type="presOf" srcId="{DBDF01EE-2621-472E-8094-D83F54F985FA}" destId="{311A069D-21F7-4AFB-922C-591671B78B00}" srcOrd="0" destOrd="0" presId="urn:microsoft.com/office/officeart/2005/8/layout/hierarchy6"/>
    <dgm:cxn modelId="{139A730F-AF1C-4452-AAD4-EF702EA9866D}" type="presOf" srcId="{9D71EB96-8B86-4FF8-AFC2-52AB35D64204}" destId="{C4807395-CDD2-4CEC-9B0F-4446F3ED0BAC}" srcOrd="0" destOrd="0" presId="urn:microsoft.com/office/officeart/2005/8/layout/hierarchy6"/>
    <dgm:cxn modelId="{21488265-F7E1-4749-8B46-E50F16B79CCA}" srcId="{3F34BE55-CC76-4A52-882C-DFB09A6C7CB5}" destId="{E764AC7A-8A95-4AE8-AB8E-560EACB1E69D}" srcOrd="4" destOrd="0" parTransId="{964E10ED-8BAF-4860-BD42-D0896975E761}" sibTransId="{8DB771E5-B52C-42A6-8AFF-FBF6BB62AB67}"/>
    <dgm:cxn modelId="{7C6CD665-F253-484D-B559-B113960C371C}" type="presOf" srcId="{E12DB96F-97EC-423D-93F1-E583098C4D95}" destId="{24024442-C439-4B62-8480-7902BA76513D}" srcOrd="0" destOrd="0" presId="urn:microsoft.com/office/officeart/2005/8/layout/hierarchy6"/>
    <dgm:cxn modelId="{29F97D4C-16DF-4445-969A-C4140C430A5D}" type="presOf" srcId="{4A0852B0-8C76-4B58-8790-6C078D6DEF4B}" destId="{51C010B9-0B66-43A1-8253-BA35A139EE4D}" srcOrd="0" destOrd="0" presId="urn:microsoft.com/office/officeart/2005/8/layout/hierarchy6"/>
    <dgm:cxn modelId="{97DA544D-6325-4D26-8210-2F0332B79614}" type="presOf" srcId="{964E10ED-8BAF-4860-BD42-D0896975E761}" destId="{5CC017DE-DA68-4005-B65C-358F9A60ABB9}" srcOrd="0" destOrd="0" presId="urn:microsoft.com/office/officeart/2005/8/layout/hierarchy6"/>
    <dgm:cxn modelId="{25211B8D-16EA-4F6D-A6B2-1A37C5B25D78}" srcId="{8484A7AF-6593-4451-A29E-94CE28AE6074}" destId="{3F34BE55-CC76-4A52-882C-DFB09A6C7CB5}" srcOrd="0" destOrd="0" parTransId="{D743DFDA-49A4-4B41-A989-663764E75CF4}" sibTransId="{5135D10A-6527-48A0-99BA-4EB41C40774D}"/>
    <dgm:cxn modelId="{A6F02692-607E-4733-A96C-7947DF54FC11}" srcId="{3F34BE55-CC76-4A52-882C-DFB09A6C7CB5}" destId="{DBDF01EE-2621-472E-8094-D83F54F985FA}" srcOrd="1" destOrd="0" parTransId="{23EC872A-0A30-47E7-B828-5D418B0C58AC}" sibTransId="{3DF05751-1E45-4BD6-969F-1C7F24A51D98}"/>
    <dgm:cxn modelId="{35924F93-98B3-4D1A-9F83-9EDB97E608A5}" srcId="{3F34BE55-CC76-4A52-882C-DFB09A6C7CB5}" destId="{AFF43190-EFCF-486D-B536-66F59A8084E5}" srcOrd="0" destOrd="0" parTransId="{BDA09037-CAF1-42ED-B808-8024E0152B2C}" sibTransId="{D2A6F1EC-E495-4D2F-8071-CEEA31834A34}"/>
    <dgm:cxn modelId="{33DC3294-B9B6-4D41-9199-949FCAF31218}" type="presOf" srcId="{AFF43190-EFCF-486D-B536-66F59A8084E5}" destId="{26725CA1-E207-49A6-A143-52B03AA4A6D3}" srcOrd="0" destOrd="0" presId="urn:microsoft.com/office/officeart/2005/8/layout/hierarchy6"/>
    <dgm:cxn modelId="{90D4549B-AF7F-4AA0-8C54-145C48627651}" type="presOf" srcId="{23EC872A-0A30-47E7-B828-5D418B0C58AC}" destId="{2CF87E20-B812-4790-B27B-AF884E50E288}" srcOrd="0" destOrd="0" presId="urn:microsoft.com/office/officeart/2005/8/layout/hierarchy6"/>
    <dgm:cxn modelId="{930E5FA0-9BEA-4288-8AC5-A833ACE37C37}" type="presOf" srcId="{E764AC7A-8A95-4AE8-AB8E-560EACB1E69D}" destId="{2F4713DC-69B3-46E4-97F5-E9E5FCF39510}" srcOrd="0" destOrd="0" presId="urn:microsoft.com/office/officeart/2005/8/layout/hierarchy6"/>
    <dgm:cxn modelId="{92A6F9A7-58DD-404D-B9D8-5B06946FAB76}" type="presOf" srcId="{D6305900-A344-4433-A460-8A23DC5E6EA1}" destId="{F27FC9A6-347A-479B-9DD2-442006BE6C2F}" srcOrd="0" destOrd="0" presId="urn:microsoft.com/office/officeart/2005/8/layout/hierarchy6"/>
    <dgm:cxn modelId="{D0F12FBE-4BA2-45A7-BD53-E1495B821FE3}" type="presOf" srcId="{8484A7AF-6593-4451-A29E-94CE28AE6074}" destId="{5A1DEFA6-D4DF-4DC7-BC4E-6A88A8AAD19E}" srcOrd="0" destOrd="0" presId="urn:microsoft.com/office/officeart/2005/8/layout/hierarchy6"/>
    <dgm:cxn modelId="{84B76CC9-84FE-4963-A817-3381BC3AC78E}" srcId="{3F34BE55-CC76-4A52-882C-DFB09A6C7CB5}" destId="{9D71EB96-8B86-4FF8-AFC2-52AB35D64204}" srcOrd="2" destOrd="0" parTransId="{4A0852B0-8C76-4B58-8790-6C078D6DEF4B}" sibTransId="{C875F431-BDA1-46A8-9D1D-F68682EC2189}"/>
    <dgm:cxn modelId="{4A18CACC-87CA-4FD7-882E-91316B89288B}" type="presOf" srcId="{3F34BE55-CC76-4A52-882C-DFB09A6C7CB5}" destId="{977ACC6A-8DF2-4E48-B6D2-9A3F79C7AC19}" srcOrd="0" destOrd="0" presId="urn:microsoft.com/office/officeart/2005/8/layout/hierarchy6"/>
    <dgm:cxn modelId="{E82529CD-A1E0-4F34-B0A9-3CDC3DAB721E}" srcId="{3F34BE55-CC76-4A52-882C-DFB09A6C7CB5}" destId="{E12DB96F-97EC-423D-93F1-E583098C4D95}" srcOrd="3" destOrd="0" parTransId="{D6305900-A344-4433-A460-8A23DC5E6EA1}" sibTransId="{BC1AD2EC-50FD-4B17-A0C8-B2E97247F07F}"/>
    <dgm:cxn modelId="{7E922DE7-38D2-4BCB-AC2E-5895761D188D}" type="presOf" srcId="{BDA09037-CAF1-42ED-B808-8024E0152B2C}" destId="{AE3D7AB1-0D05-45A5-9A69-A1D9F1B22482}" srcOrd="0" destOrd="0" presId="urn:microsoft.com/office/officeart/2005/8/layout/hierarchy6"/>
    <dgm:cxn modelId="{517CB3E7-9033-43A1-9B34-3AD8A7B3F235}" type="presParOf" srcId="{5A1DEFA6-D4DF-4DC7-BC4E-6A88A8AAD19E}" destId="{B8C94CDF-ADB8-4827-A633-AA4683227080}" srcOrd="0" destOrd="0" presId="urn:microsoft.com/office/officeart/2005/8/layout/hierarchy6"/>
    <dgm:cxn modelId="{033EBF68-7D1E-4BFE-98B5-D8BE07D640B4}" type="presParOf" srcId="{B8C94CDF-ADB8-4827-A633-AA4683227080}" destId="{D93017FF-9958-479E-B29B-33069C3B81C6}" srcOrd="0" destOrd="0" presId="urn:microsoft.com/office/officeart/2005/8/layout/hierarchy6"/>
    <dgm:cxn modelId="{5B7E6230-390B-47D5-B9E4-64BBF8DBEC3E}" type="presParOf" srcId="{D93017FF-9958-479E-B29B-33069C3B81C6}" destId="{D1062CBF-DF89-4637-9FD7-D21BAFA9AB6D}" srcOrd="0" destOrd="0" presId="urn:microsoft.com/office/officeart/2005/8/layout/hierarchy6"/>
    <dgm:cxn modelId="{B5A2DC8F-B437-4483-A93D-52DF833DC125}" type="presParOf" srcId="{D1062CBF-DF89-4637-9FD7-D21BAFA9AB6D}" destId="{977ACC6A-8DF2-4E48-B6D2-9A3F79C7AC19}" srcOrd="0" destOrd="0" presId="urn:microsoft.com/office/officeart/2005/8/layout/hierarchy6"/>
    <dgm:cxn modelId="{814E349E-77CB-4CCC-B0CA-C49406CDB3E0}" type="presParOf" srcId="{D1062CBF-DF89-4637-9FD7-D21BAFA9AB6D}" destId="{AD7CA650-9633-4BA9-AFE9-3A439345CB4F}" srcOrd="1" destOrd="0" presId="urn:microsoft.com/office/officeart/2005/8/layout/hierarchy6"/>
    <dgm:cxn modelId="{60F791D7-BB19-4642-9E85-92AC99AE0333}" type="presParOf" srcId="{AD7CA650-9633-4BA9-AFE9-3A439345CB4F}" destId="{AE3D7AB1-0D05-45A5-9A69-A1D9F1B22482}" srcOrd="0" destOrd="0" presId="urn:microsoft.com/office/officeart/2005/8/layout/hierarchy6"/>
    <dgm:cxn modelId="{7C5AF93F-9CF7-44FB-8403-03B512F30814}" type="presParOf" srcId="{AD7CA650-9633-4BA9-AFE9-3A439345CB4F}" destId="{7EF634BE-1B86-4402-8390-CFF53DD4C86B}" srcOrd="1" destOrd="0" presId="urn:microsoft.com/office/officeart/2005/8/layout/hierarchy6"/>
    <dgm:cxn modelId="{0CF3C861-B084-4BA6-98B5-8DBD28D748C8}" type="presParOf" srcId="{7EF634BE-1B86-4402-8390-CFF53DD4C86B}" destId="{26725CA1-E207-49A6-A143-52B03AA4A6D3}" srcOrd="0" destOrd="0" presId="urn:microsoft.com/office/officeart/2005/8/layout/hierarchy6"/>
    <dgm:cxn modelId="{14B4C012-5490-4637-938F-9F7B30630D64}" type="presParOf" srcId="{7EF634BE-1B86-4402-8390-CFF53DD4C86B}" destId="{581EE005-2F8D-44B2-93BD-9B8B9A28730B}" srcOrd="1" destOrd="0" presId="urn:microsoft.com/office/officeart/2005/8/layout/hierarchy6"/>
    <dgm:cxn modelId="{3CFED583-21FE-49F5-ACCC-6C232D785825}" type="presParOf" srcId="{AD7CA650-9633-4BA9-AFE9-3A439345CB4F}" destId="{2CF87E20-B812-4790-B27B-AF884E50E288}" srcOrd="2" destOrd="0" presId="urn:microsoft.com/office/officeart/2005/8/layout/hierarchy6"/>
    <dgm:cxn modelId="{0120AE6A-D733-4EB5-A702-AA4C27CBBC25}" type="presParOf" srcId="{AD7CA650-9633-4BA9-AFE9-3A439345CB4F}" destId="{4341B707-831C-4F16-B891-3F948B4B8ED5}" srcOrd="3" destOrd="0" presId="urn:microsoft.com/office/officeart/2005/8/layout/hierarchy6"/>
    <dgm:cxn modelId="{1186169A-5CB9-4779-A350-865031A42645}" type="presParOf" srcId="{4341B707-831C-4F16-B891-3F948B4B8ED5}" destId="{311A069D-21F7-4AFB-922C-591671B78B00}" srcOrd="0" destOrd="0" presId="urn:microsoft.com/office/officeart/2005/8/layout/hierarchy6"/>
    <dgm:cxn modelId="{B7D04C42-6105-4CE2-BF4C-0904A0BE733C}" type="presParOf" srcId="{4341B707-831C-4F16-B891-3F948B4B8ED5}" destId="{BD373317-A3A2-4BB4-9BB3-F986071AD6B3}" srcOrd="1" destOrd="0" presId="urn:microsoft.com/office/officeart/2005/8/layout/hierarchy6"/>
    <dgm:cxn modelId="{87ABFA52-7799-4B2F-BA04-1168B3D7F4A8}" type="presParOf" srcId="{AD7CA650-9633-4BA9-AFE9-3A439345CB4F}" destId="{51C010B9-0B66-43A1-8253-BA35A139EE4D}" srcOrd="4" destOrd="0" presId="urn:microsoft.com/office/officeart/2005/8/layout/hierarchy6"/>
    <dgm:cxn modelId="{E33B1C40-3BA8-4D4F-AB75-E9BF74855171}" type="presParOf" srcId="{AD7CA650-9633-4BA9-AFE9-3A439345CB4F}" destId="{D8FA85A4-D932-40F8-9CCC-A2ADF54D916F}" srcOrd="5" destOrd="0" presId="urn:microsoft.com/office/officeart/2005/8/layout/hierarchy6"/>
    <dgm:cxn modelId="{1F0646C4-2F3E-4E4F-AF2B-70D92F519338}" type="presParOf" srcId="{D8FA85A4-D932-40F8-9CCC-A2ADF54D916F}" destId="{C4807395-CDD2-4CEC-9B0F-4446F3ED0BAC}" srcOrd="0" destOrd="0" presId="urn:microsoft.com/office/officeart/2005/8/layout/hierarchy6"/>
    <dgm:cxn modelId="{ABC0B327-EDA0-4EBE-BBB1-E38B42D7E27F}" type="presParOf" srcId="{D8FA85A4-D932-40F8-9CCC-A2ADF54D916F}" destId="{92580DF8-0977-4A78-8C29-F51CDC1367D2}" srcOrd="1" destOrd="0" presId="urn:microsoft.com/office/officeart/2005/8/layout/hierarchy6"/>
    <dgm:cxn modelId="{91EBAAA6-BA9E-4511-BEBA-1B6A6926466B}" type="presParOf" srcId="{AD7CA650-9633-4BA9-AFE9-3A439345CB4F}" destId="{F27FC9A6-347A-479B-9DD2-442006BE6C2F}" srcOrd="6" destOrd="0" presId="urn:microsoft.com/office/officeart/2005/8/layout/hierarchy6"/>
    <dgm:cxn modelId="{EB6C830C-3B48-4FF6-B2B2-FBBDE24293D1}" type="presParOf" srcId="{AD7CA650-9633-4BA9-AFE9-3A439345CB4F}" destId="{5ADF8D85-B13F-4AE6-94B0-37B4D81CD28B}" srcOrd="7" destOrd="0" presId="urn:microsoft.com/office/officeart/2005/8/layout/hierarchy6"/>
    <dgm:cxn modelId="{034B0E46-47C5-4EDA-B496-390478CA07EB}" type="presParOf" srcId="{5ADF8D85-B13F-4AE6-94B0-37B4D81CD28B}" destId="{24024442-C439-4B62-8480-7902BA76513D}" srcOrd="0" destOrd="0" presId="urn:microsoft.com/office/officeart/2005/8/layout/hierarchy6"/>
    <dgm:cxn modelId="{8DE285AE-4DEE-45DA-8928-259AFB1402BD}" type="presParOf" srcId="{5ADF8D85-B13F-4AE6-94B0-37B4D81CD28B}" destId="{B8CB1407-CE3A-4C0E-BDEA-07DE5FE7C1C0}" srcOrd="1" destOrd="0" presId="urn:microsoft.com/office/officeart/2005/8/layout/hierarchy6"/>
    <dgm:cxn modelId="{2CD66109-834F-4EF6-92E3-BE7C910483F2}" type="presParOf" srcId="{AD7CA650-9633-4BA9-AFE9-3A439345CB4F}" destId="{5CC017DE-DA68-4005-B65C-358F9A60ABB9}" srcOrd="8" destOrd="0" presId="urn:microsoft.com/office/officeart/2005/8/layout/hierarchy6"/>
    <dgm:cxn modelId="{7AE996D0-190D-4B31-9D90-F0F428209347}" type="presParOf" srcId="{AD7CA650-9633-4BA9-AFE9-3A439345CB4F}" destId="{7BDACEE4-2FF7-44AF-9F29-3B382392D5CD}" srcOrd="9" destOrd="0" presId="urn:microsoft.com/office/officeart/2005/8/layout/hierarchy6"/>
    <dgm:cxn modelId="{26FFD49A-D540-4539-99F7-27E2EC948CFD}" type="presParOf" srcId="{7BDACEE4-2FF7-44AF-9F29-3B382392D5CD}" destId="{2F4713DC-69B3-46E4-97F5-E9E5FCF39510}" srcOrd="0" destOrd="0" presId="urn:microsoft.com/office/officeart/2005/8/layout/hierarchy6"/>
    <dgm:cxn modelId="{FBB67931-6A3C-4CA9-93E4-04787ED7F83D}" type="presParOf" srcId="{7BDACEE4-2FF7-44AF-9F29-3B382392D5CD}" destId="{B12690BD-E622-4730-873E-217BD08E9014}" srcOrd="1" destOrd="0" presId="urn:microsoft.com/office/officeart/2005/8/layout/hierarchy6"/>
    <dgm:cxn modelId="{53FDAB18-DE4E-440F-BBA7-375976AEACC5}" type="presParOf" srcId="{5A1DEFA6-D4DF-4DC7-BC4E-6A88A8AAD19E}" destId="{2E25D53C-96AA-4302-83AE-DEDEFDA34DF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7ACC6A-8DF2-4E48-B6D2-9A3F79C7AC19}">
      <dsp:nvSpPr>
        <dsp:cNvPr id="0" name=""/>
        <dsp:cNvSpPr/>
      </dsp:nvSpPr>
      <dsp:spPr>
        <a:xfrm>
          <a:off x="3675856" y="1300122"/>
          <a:ext cx="1412144" cy="941429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CRM</a:t>
          </a:r>
        </a:p>
      </dsp:txBody>
      <dsp:txXfrm>
        <a:off x="3703430" y="1327696"/>
        <a:ext cx="1356996" cy="886281"/>
      </dsp:txXfrm>
    </dsp:sp>
    <dsp:sp modelId="{AE3D7AB1-0D05-45A5-9A69-A1D9F1B22482}">
      <dsp:nvSpPr>
        <dsp:cNvPr id="0" name=""/>
        <dsp:cNvSpPr/>
      </dsp:nvSpPr>
      <dsp:spPr>
        <a:xfrm>
          <a:off x="710351" y="2241552"/>
          <a:ext cx="3671576" cy="376571"/>
        </a:xfrm>
        <a:custGeom>
          <a:avLst/>
          <a:gdLst/>
          <a:ahLst/>
          <a:cxnLst/>
          <a:rect l="0" t="0" r="0" b="0"/>
          <a:pathLst>
            <a:path>
              <a:moveTo>
                <a:pt x="3671576" y="0"/>
              </a:moveTo>
              <a:lnTo>
                <a:pt x="3671576" y="188285"/>
              </a:lnTo>
              <a:lnTo>
                <a:pt x="0" y="188285"/>
              </a:lnTo>
              <a:lnTo>
                <a:pt x="0" y="3765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725CA1-E207-49A6-A143-52B03AA4A6D3}">
      <dsp:nvSpPr>
        <dsp:cNvPr id="0" name=""/>
        <dsp:cNvSpPr/>
      </dsp:nvSpPr>
      <dsp:spPr>
        <a:xfrm>
          <a:off x="4279" y="2618123"/>
          <a:ext cx="1412144" cy="941429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Home</a:t>
          </a:r>
        </a:p>
      </dsp:txBody>
      <dsp:txXfrm>
        <a:off x="31853" y="2645697"/>
        <a:ext cx="1356996" cy="886281"/>
      </dsp:txXfrm>
    </dsp:sp>
    <dsp:sp modelId="{2CF87E20-B812-4790-B27B-AF884E50E288}">
      <dsp:nvSpPr>
        <dsp:cNvPr id="0" name=""/>
        <dsp:cNvSpPr/>
      </dsp:nvSpPr>
      <dsp:spPr>
        <a:xfrm>
          <a:off x="2546140" y="2241552"/>
          <a:ext cx="1835788" cy="376571"/>
        </a:xfrm>
        <a:custGeom>
          <a:avLst/>
          <a:gdLst/>
          <a:ahLst/>
          <a:cxnLst/>
          <a:rect l="0" t="0" r="0" b="0"/>
          <a:pathLst>
            <a:path>
              <a:moveTo>
                <a:pt x="1835788" y="0"/>
              </a:moveTo>
              <a:lnTo>
                <a:pt x="1835788" y="188285"/>
              </a:lnTo>
              <a:lnTo>
                <a:pt x="0" y="188285"/>
              </a:lnTo>
              <a:lnTo>
                <a:pt x="0" y="3765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1A069D-21F7-4AFB-922C-591671B78B00}">
      <dsp:nvSpPr>
        <dsp:cNvPr id="0" name=""/>
        <dsp:cNvSpPr/>
      </dsp:nvSpPr>
      <dsp:spPr>
        <a:xfrm>
          <a:off x="1840067" y="2618123"/>
          <a:ext cx="1412144" cy="941429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Cases	</a:t>
          </a:r>
        </a:p>
      </dsp:txBody>
      <dsp:txXfrm>
        <a:off x="1867641" y="2645697"/>
        <a:ext cx="1356996" cy="886281"/>
      </dsp:txXfrm>
    </dsp:sp>
    <dsp:sp modelId="{51C010B9-0B66-43A1-8253-BA35A139EE4D}">
      <dsp:nvSpPr>
        <dsp:cNvPr id="0" name=""/>
        <dsp:cNvSpPr/>
      </dsp:nvSpPr>
      <dsp:spPr>
        <a:xfrm>
          <a:off x="4336208" y="2241552"/>
          <a:ext cx="91440" cy="3765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65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807395-CDD2-4CEC-9B0F-4446F3ED0BAC}">
      <dsp:nvSpPr>
        <dsp:cNvPr id="0" name=""/>
        <dsp:cNvSpPr/>
      </dsp:nvSpPr>
      <dsp:spPr>
        <a:xfrm>
          <a:off x="3675856" y="2618123"/>
          <a:ext cx="1412144" cy="941429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Dashboards</a:t>
          </a:r>
        </a:p>
      </dsp:txBody>
      <dsp:txXfrm>
        <a:off x="3703430" y="2645697"/>
        <a:ext cx="1356996" cy="886281"/>
      </dsp:txXfrm>
    </dsp:sp>
    <dsp:sp modelId="{F27FC9A6-347A-479B-9DD2-442006BE6C2F}">
      <dsp:nvSpPr>
        <dsp:cNvPr id="0" name=""/>
        <dsp:cNvSpPr/>
      </dsp:nvSpPr>
      <dsp:spPr>
        <a:xfrm>
          <a:off x="4381928" y="2241552"/>
          <a:ext cx="1835788" cy="3765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285"/>
              </a:lnTo>
              <a:lnTo>
                <a:pt x="1835788" y="188285"/>
              </a:lnTo>
              <a:lnTo>
                <a:pt x="1835788" y="3765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024442-C439-4B62-8480-7902BA76513D}">
      <dsp:nvSpPr>
        <dsp:cNvPr id="0" name=""/>
        <dsp:cNvSpPr/>
      </dsp:nvSpPr>
      <dsp:spPr>
        <a:xfrm>
          <a:off x="5511644" y="2618123"/>
          <a:ext cx="1412144" cy="941429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Accounts</a:t>
          </a:r>
        </a:p>
      </dsp:txBody>
      <dsp:txXfrm>
        <a:off x="5539218" y="2645697"/>
        <a:ext cx="1356996" cy="886281"/>
      </dsp:txXfrm>
    </dsp:sp>
    <dsp:sp modelId="{5CC017DE-DA68-4005-B65C-358F9A60ABB9}">
      <dsp:nvSpPr>
        <dsp:cNvPr id="0" name=""/>
        <dsp:cNvSpPr/>
      </dsp:nvSpPr>
      <dsp:spPr>
        <a:xfrm>
          <a:off x="4381928" y="2241552"/>
          <a:ext cx="3671576" cy="3765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285"/>
              </a:lnTo>
              <a:lnTo>
                <a:pt x="3671576" y="188285"/>
              </a:lnTo>
              <a:lnTo>
                <a:pt x="3671576" y="3765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4713DC-69B3-46E4-97F5-E9E5FCF39510}">
      <dsp:nvSpPr>
        <dsp:cNvPr id="0" name=""/>
        <dsp:cNvSpPr/>
      </dsp:nvSpPr>
      <dsp:spPr>
        <a:xfrm>
          <a:off x="7347432" y="2618123"/>
          <a:ext cx="1412144" cy="941429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Search</a:t>
          </a:r>
        </a:p>
      </dsp:txBody>
      <dsp:txXfrm>
        <a:off x="7375006" y="2645697"/>
        <a:ext cx="1356996" cy="8862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7ACC6A-8DF2-4E48-B6D2-9A3F79C7AC19}">
      <dsp:nvSpPr>
        <dsp:cNvPr id="0" name=""/>
        <dsp:cNvSpPr/>
      </dsp:nvSpPr>
      <dsp:spPr>
        <a:xfrm>
          <a:off x="2870011" y="936473"/>
          <a:ext cx="1102565" cy="735043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CRM</a:t>
          </a:r>
        </a:p>
      </dsp:txBody>
      <dsp:txXfrm>
        <a:off x="2891540" y="958002"/>
        <a:ext cx="1059507" cy="691985"/>
      </dsp:txXfrm>
    </dsp:sp>
    <dsp:sp modelId="{AE3D7AB1-0D05-45A5-9A69-A1D9F1B22482}">
      <dsp:nvSpPr>
        <dsp:cNvPr id="0" name=""/>
        <dsp:cNvSpPr/>
      </dsp:nvSpPr>
      <dsp:spPr>
        <a:xfrm>
          <a:off x="554623" y="1671516"/>
          <a:ext cx="2866670" cy="294017"/>
        </a:xfrm>
        <a:custGeom>
          <a:avLst/>
          <a:gdLst/>
          <a:ahLst/>
          <a:cxnLst/>
          <a:rect l="0" t="0" r="0" b="0"/>
          <a:pathLst>
            <a:path>
              <a:moveTo>
                <a:pt x="2866670" y="0"/>
              </a:moveTo>
              <a:lnTo>
                <a:pt x="2866670" y="147008"/>
              </a:lnTo>
              <a:lnTo>
                <a:pt x="0" y="147008"/>
              </a:lnTo>
              <a:lnTo>
                <a:pt x="0" y="2940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725CA1-E207-49A6-A143-52B03AA4A6D3}">
      <dsp:nvSpPr>
        <dsp:cNvPr id="0" name=""/>
        <dsp:cNvSpPr/>
      </dsp:nvSpPr>
      <dsp:spPr>
        <a:xfrm>
          <a:off x="3341" y="1965534"/>
          <a:ext cx="1102565" cy="735043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Home</a:t>
          </a:r>
        </a:p>
      </dsp:txBody>
      <dsp:txXfrm>
        <a:off x="24870" y="1987063"/>
        <a:ext cx="1059507" cy="691985"/>
      </dsp:txXfrm>
    </dsp:sp>
    <dsp:sp modelId="{2CF87E20-B812-4790-B27B-AF884E50E288}">
      <dsp:nvSpPr>
        <dsp:cNvPr id="0" name=""/>
        <dsp:cNvSpPr/>
      </dsp:nvSpPr>
      <dsp:spPr>
        <a:xfrm>
          <a:off x="1987958" y="1671516"/>
          <a:ext cx="1433335" cy="294017"/>
        </a:xfrm>
        <a:custGeom>
          <a:avLst/>
          <a:gdLst/>
          <a:ahLst/>
          <a:cxnLst/>
          <a:rect l="0" t="0" r="0" b="0"/>
          <a:pathLst>
            <a:path>
              <a:moveTo>
                <a:pt x="1433335" y="0"/>
              </a:moveTo>
              <a:lnTo>
                <a:pt x="1433335" y="147008"/>
              </a:lnTo>
              <a:lnTo>
                <a:pt x="0" y="147008"/>
              </a:lnTo>
              <a:lnTo>
                <a:pt x="0" y="2940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1A069D-21F7-4AFB-922C-591671B78B00}">
      <dsp:nvSpPr>
        <dsp:cNvPr id="0" name=""/>
        <dsp:cNvSpPr/>
      </dsp:nvSpPr>
      <dsp:spPr>
        <a:xfrm>
          <a:off x="1436676" y="1965534"/>
          <a:ext cx="1102565" cy="735043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Cases	</a:t>
          </a:r>
        </a:p>
      </dsp:txBody>
      <dsp:txXfrm>
        <a:off x="1458205" y="1987063"/>
        <a:ext cx="1059507" cy="691985"/>
      </dsp:txXfrm>
    </dsp:sp>
    <dsp:sp modelId="{51C010B9-0B66-43A1-8253-BA35A139EE4D}">
      <dsp:nvSpPr>
        <dsp:cNvPr id="0" name=""/>
        <dsp:cNvSpPr/>
      </dsp:nvSpPr>
      <dsp:spPr>
        <a:xfrm>
          <a:off x="3375574" y="1671516"/>
          <a:ext cx="91440" cy="2940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40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807395-CDD2-4CEC-9B0F-4446F3ED0BAC}">
      <dsp:nvSpPr>
        <dsp:cNvPr id="0" name=""/>
        <dsp:cNvSpPr/>
      </dsp:nvSpPr>
      <dsp:spPr>
        <a:xfrm>
          <a:off x="2870011" y="1965534"/>
          <a:ext cx="1102565" cy="735043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Dashboards</a:t>
          </a:r>
        </a:p>
      </dsp:txBody>
      <dsp:txXfrm>
        <a:off x="2891540" y="1987063"/>
        <a:ext cx="1059507" cy="691985"/>
      </dsp:txXfrm>
    </dsp:sp>
    <dsp:sp modelId="{F27FC9A6-347A-479B-9DD2-442006BE6C2F}">
      <dsp:nvSpPr>
        <dsp:cNvPr id="0" name=""/>
        <dsp:cNvSpPr/>
      </dsp:nvSpPr>
      <dsp:spPr>
        <a:xfrm>
          <a:off x="3421294" y="1671516"/>
          <a:ext cx="1433335" cy="2940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008"/>
              </a:lnTo>
              <a:lnTo>
                <a:pt x="1433335" y="147008"/>
              </a:lnTo>
              <a:lnTo>
                <a:pt x="1433335" y="2940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024442-C439-4B62-8480-7902BA76513D}">
      <dsp:nvSpPr>
        <dsp:cNvPr id="0" name=""/>
        <dsp:cNvSpPr/>
      </dsp:nvSpPr>
      <dsp:spPr>
        <a:xfrm>
          <a:off x="4303346" y="1965534"/>
          <a:ext cx="1102565" cy="735043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Accounts</a:t>
          </a:r>
        </a:p>
      </dsp:txBody>
      <dsp:txXfrm>
        <a:off x="4324875" y="1987063"/>
        <a:ext cx="1059507" cy="691985"/>
      </dsp:txXfrm>
    </dsp:sp>
    <dsp:sp modelId="{5CC017DE-DA68-4005-B65C-358F9A60ABB9}">
      <dsp:nvSpPr>
        <dsp:cNvPr id="0" name=""/>
        <dsp:cNvSpPr/>
      </dsp:nvSpPr>
      <dsp:spPr>
        <a:xfrm>
          <a:off x="3421294" y="1671516"/>
          <a:ext cx="2866670" cy="2940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008"/>
              </a:lnTo>
              <a:lnTo>
                <a:pt x="2866670" y="147008"/>
              </a:lnTo>
              <a:lnTo>
                <a:pt x="2866670" y="2940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4713DC-69B3-46E4-97F5-E9E5FCF39510}">
      <dsp:nvSpPr>
        <dsp:cNvPr id="0" name=""/>
        <dsp:cNvSpPr/>
      </dsp:nvSpPr>
      <dsp:spPr>
        <a:xfrm>
          <a:off x="5736681" y="1965534"/>
          <a:ext cx="1102565" cy="735043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Search</a:t>
          </a:r>
        </a:p>
      </dsp:txBody>
      <dsp:txXfrm>
        <a:off x="5758210" y="1987063"/>
        <a:ext cx="1059507" cy="6919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7ACC6A-8DF2-4E48-B6D2-9A3F79C7AC19}">
      <dsp:nvSpPr>
        <dsp:cNvPr id="0" name=""/>
        <dsp:cNvSpPr/>
      </dsp:nvSpPr>
      <dsp:spPr>
        <a:xfrm>
          <a:off x="2870011" y="936473"/>
          <a:ext cx="1102565" cy="735043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CRM</a:t>
          </a:r>
        </a:p>
      </dsp:txBody>
      <dsp:txXfrm>
        <a:off x="2891540" y="958002"/>
        <a:ext cx="1059507" cy="691985"/>
      </dsp:txXfrm>
    </dsp:sp>
    <dsp:sp modelId="{AE3D7AB1-0D05-45A5-9A69-A1D9F1B22482}">
      <dsp:nvSpPr>
        <dsp:cNvPr id="0" name=""/>
        <dsp:cNvSpPr/>
      </dsp:nvSpPr>
      <dsp:spPr>
        <a:xfrm>
          <a:off x="554623" y="1671516"/>
          <a:ext cx="2866670" cy="294017"/>
        </a:xfrm>
        <a:custGeom>
          <a:avLst/>
          <a:gdLst/>
          <a:ahLst/>
          <a:cxnLst/>
          <a:rect l="0" t="0" r="0" b="0"/>
          <a:pathLst>
            <a:path>
              <a:moveTo>
                <a:pt x="2866670" y="0"/>
              </a:moveTo>
              <a:lnTo>
                <a:pt x="2866670" y="147008"/>
              </a:lnTo>
              <a:lnTo>
                <a:pt x="0" y="147008"/>
              </a:lnTo>
              <a:lnTo>
                <a:pt x="0" y="2940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725CA1-E207-49A6-A143-52B03AA4A6D3}">
      <dsp:nvSpPr>
        <dsp:cNvPr id="0" name=""/>
        <dsp:cNvSpPr/>
      </dsp:nvSpPr>
      <dsp:spPr>
        <a:xfrm>
          <a:off x="3341" y="1965534"/>
          <a:ext cx="1102565" cy="735043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Home</a:t>
          </a:r>
        </a:p>
      </dsp:txBody>
      <dsp:txXfrm>
        <a:off x="24870" y="1987063"/>
        <a:ext cx="1059507" cy="691985"/>
      </dsp:txXfrm>
    </dsp:sp>
    <dsp:sp modelId="{2CF87E20-B812-4790-B27B-AF884E50E288}">
      <dsp:nvSpPr>
        <dsp:cNvPr id="0" name=""/>
        <dsp:cNvSpPr/>
      </dsp:nvSpPr>
      <dsp:spPr>
        <a:xfrm>
          <a:off x="1987958" y="1671516"/>
          <a:ext cx="1433335" cy="294017"/>
        </a:xfrm>
        <a:custGeom>
          <a:avLst/>
          <a:gdLst/>
          <a:ahLst/>
          <a:cxnLst/>
          <a:rect l="0" t="0" r="0" b="0"/>
          <a:pathLst>
            <a:path>
              <a:moveTo>
                <a:pt x="1433335" y="0"/>
              </a:moveTo>
              <a:lnTo>
                <a:pt x="1433335" y="147008"/>
              </a:lnTo>
              <a:lnTo>
                <a:pt x="0" y="147008"/>
              </a:lnTo>
              <a:lnTo>
                <a:pt x="0" y="2940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1A069D-21F7-4AFB-922C-591671B78B00}">
      <dsp:nvSpPr>
        <dsp:cNvPr id="0" name=""/>
        <dsp:cNvSpPr/>
      </dsp:nvSpPr>
      <dsp:spPr>
        <a:xfrm>
          <a:off x="1436676" y="1965534"/>
          <a:ext cx="1102565" cy="735043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Cases	</a:t>
          </a:r>
        </a:p>
      </dsp:txBody>
      <dsp:txXfrm>
        <a:off x="1458205" y="1987063"/>
        <a:ext cx="1059507" cy="691985"/>
      </dsp:txXfrm>
    </dsp:sp>
    <dsp:sp modelId="{51C010B9-0B66-43A1-8253-BA35A139EE4D}">
      <dsp:nvSpPr>
        <dsp:cNvPr id="0" name=""/>
        <dsp:cNvSpPr/>
      </dsp:nvSpPr>
      <dsp:spPr>
        <a:xfrm>
          <a:off x="3375574" y="1671516"/>
          <a:ext cx="91440" cy="2940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40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807395-CDD2-4CEC-9B0F-4446F3ED0BAC}">
      <dsp:nvSpPr>
        <dsp:cNvPr id="0" name=""/>
        <dsp:cNvSpPr/>
      </dsp:nvSpPr>
      <dsp:spPr>
        <a:xfrm>
          <a:off x="2870011" y="1965534"/>
          <a:ext cx="1102565" cy="735043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Dashboards</a:t>
          </a:r>
        </a:p>
      </dsp:txBody>
      <dsp:txXfrm>
        <a:off x="2891540" y="1987063"/>
        <a:ext cx="1059507" cy="691985"/>
      </dsp:txXfrm>
    </dsp:sp>
    <dsp:sp modelId="{F27FC9A6-347A-479B-9DD2-442006BE6C2F}">
      <dsp:nvSpPr>
        <dsp:cNvPr id="0" name=""/>
        <dsp:cNvSpPr/>
      </dsp:nvSpPr>
      <dsp:spPr>
        <a:xfrm>
          <a:off x="3421294" y="1671516"/>
          <a:ext cx="1433335" cy="2940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008"/>
              </a:lnTo>
              <a:lnTo>
                <a:pt x="1433335" y="147008"/>
              </a:lnTo>
              <a:lnTo>
                <a:pt x="1433335" y="2940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024442-C439-4B62-8480-7902BA76513D}">
      <dsp:nvSpPr>
        <dsp:cNvPr id="0" name=""/>
        <dsp:cNvSpPr/>
      </dsp:nvSpPr>
      <dsp:spPr>
        <a:xfrm>
          <a:off x="4303346" y="1965534"/>
          <a:ext cx="1102565" cy="735043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Accounts</a:t>
          </a:r>
        </a:p>
      </dsp:txBody>
      <dsp:txXfrm>
        <a:off x="4324875" y="1987063"/>
        <a:ext cx="1059507" cy="691985"/>
      </dsp:txXfrm>
    </dsp:sp>
    <dsp:sp modelId="{5CC017DE-DA68-4005-B65C-358F9A60ABB9}">
      <dsp:nvSpPr>
        <dsp:cNvPr id="0" name=""/>
        <dsp:cNvSpPr/>
      </dsp:nvSpPr>
      <dsp:spPr>
        <a:xfrm>
          <a:off x="3421294" y="1671516"/>
          <a:ext cx="2866670" cy="2940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008"/>
              </a:lnTo>
              <a:lnTo>
                <a:pt x="2866670" y="147008"/>
              </a:lnTo>
              <a:lnTo>
                <a:pt x="2866670" y="2940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4713DC-69B3-46E4-97F5-E9E5FCF39510}">
      <dsp:nvSpPr>
        <dsp:cNvPr id="0" name=""/>
        <dsp:cNvSpPr/>
      </dsp:nvSpPr>
      <dsp:spPr>
        <a:xfrm>
          <a:off x="5736681" y="1965534"/>
          <a:ext cx="1102565" cy="735043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Search</a:t>
          </a:r>
        </a:p>
      </dsp:txBody>
      <dsp:txXfrm>
        <a:off x="5758210" y="1987063"/>
        <a:ext cx="1059507" cy="6919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7ACC6A-8DF2-4E48-B6D2-9A3F79C7AC19}">
      <dsp:nvSpPr>
        <dsp:cNvPr id="0" name=""/>
        <dsp:cNvSpPr/>
      </dsp:nvSpPr>
      <dsp:spPr>
        <a:xfrm>
          <a:off x="2870011" y="936473"/>
          <a:ext cx="1102565" cy="735043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CRM</a:t>
          </a:r>
        </a:p>
      </dsp:txBody>
      <dsp:txXfrm>
        <a:off x="2891540" y="958002"/>
        <a:ext cx="1059507" cy="691985"/>
      </dsp:txXfrm>
    </dsp:sp>
    <dsp:sp modelId="{AE3D7AB1-0D05-45A5-9A69-A1D9F1B22482}">
      <dsp:nvSpPr>
        <dsp:cNvPr id="0" name=""/>
        <dsp:cNvSpPr/>
      </dsp:nvSpPr>
      <dsp:spPr>
        <a:xfrm>
          <a:off x="554623" y="1671516"/>
          <a:ext cx="2866670" cy="294017"/>
        </a:xfrm>
        <a:custGeom>
          <a:avLst/>
          <a:gdLst/>
          <a:ahLst/>
          <a:cxnLst/>
          <a:rect l="0" t="0" r="0" b="0"/>
          <a:pathLst>
            <a:path>
              <a:moveTo>
                <a:pt x="2866670" y="0"/>
              </a:moveTo>
              <a:lnTo>
                <a:pt x="2866670" y="147008"/>
              </a:lnTo>
              <a:lnTo>
                <a:pt x="0" y="147008"/>
              </a:lnTo>
              <a:lnTo>
                <a:pt x="0" y="2940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725CA1-E207-49A6-A143-52B03AA4A6D3}">
      <dsp:nvSpPr>
        <dsp:cNvPr id="0" name=""/>
        <dsp:cNvSpPr/>
      </dsp:nvSpPr>
      <dsp:spPr>
        <a:xfrm>
          <a:off x="3341" y="1965534"/>
          <a:ext cx="1102565" cy="735043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Home</a:t>
          </a:r>
        </a:p>
      </dsp:txBody>
      <dsp:txXfrm>
        <a:off x="24870" y="1987063"/>
        <a:ext cx="1059507" cy="691985"/>
      </dsp:txXfrm>
    </dsp:sp>
    <dsp:sp modelId="{2CF87E20-B812-4790-B27B-AF884E50E288}">
      <dsp:nvSpPr>
        <dsp:cNvPr id="0" name=""/>
        <dsp:cNvSpPr/>
      </dsp:nvSpPr>
      <dsp:spPr>
        <a:xfrm>
          <a:off x="1987958" y="1671516"/>
          <a:ext cx="1433335" cy="294017"/>
        </a:xfrm>
        <a:custGeom>
          <a:avLst/>
          <a:gdLst/>
          <a:ahLst/>
          <a:cxnLst/>
          <a:rect l="0" t="0" r="0" b="0"/>
          <a:pathLst>
            <a:path>
              <a:moveTo>
                <a:pt x="1433335" y="0"/>
              </a:moveTo>
              <a:lnTo>
                <a:pt x="1433335" y="147008"/>
              </a:lnTo>
              <a:lnTo>
                <a:pt x="0" y="147008"/>
              </a:lnTo>
              <a:lnTo>
                <a:pt x="0" y="2940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1A069D-21F7-4AFB-922C-591671B78B00}">
      <dsp:nvSpPr>
        <dsp:cNvPr id="0" name=""/>
        <dsp:cNvSpPr/>
      </dsp:nvSpPr>
      <dsp:spPr>
        <a:xfrm>
          <a:off x="1436676" y="1965534"/>
          <a:ext cx="1102565" cy="735043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Cases	</a:t>
          </a:r>
        </a:p>
      </dsp:txBody>
      <dsp:txXfrm>
        <a:off x="1458205" y="1987063"/>
        <a:ext cx="1059507" cy="691985"/>
      </dsp:txXfrm>
    </dsp:sp>
    <dsp:sp modelId="{51C010B9-0B66-43A1-8253-BA35A139EE4D}">
      <dsp:nvSpPr>
        <dsp:cNvPr id="0" name=""/>
        <dsp:cNvSpPr/>
      </dsp:nvSpPr>
      <dsp:spPr>
        <a:xfrm>
          <a:off x="3375574" y="1671516"/>
          <a:ext cx="91440" cy="2940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40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807395-CDD2-4CEC-9B0F-4446F3ED0BAC}">
      <dsp:nvSpPr>
        <dsp:cNvPr id="0" name=""/>
        <dsp:cNvSpPr/>
      </dsp:nvSpPr>
      <dsp:spPr>
        <a:xfrm>
          <a:off x="2870011" y="1965534"/>
          <a:ext cx="1102565" cy="735043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Dashboards</a:t>
          </a:r>
        </a:p>
      </dsp:txBody>
      <dsp:txXfrm>
        <a:off x="2891540" y="1987063"/>
        <a:ext cx="1059507" cy="691985"/>
      </dsp:txXfrm>
    </dsp:sp>
    <dsp:sp modelId="{F27FC9A6-347A-479B-9DD2-442006BE6C2F}">
      <dsp:nvSpPr>
        <dsp:cNvPr id="0" name=""/>
        <dsp:cNvSpPr/>
      </dsp:nvSpPr>
      <dsp:spPr>
        <a:xfrm>
          <a:off x="3421294" y="1671516"/>
          <a:ext cx="1433335" cy="2940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008"/>
              </a:lnTo>
              <a:lnTo>
                <a:pt x="1433335" y="147008"/>
              </a:lnTo>
              <a:lnTo>
                <a:pt x="1433335" y="2940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024442-C439-4B62-8480-7902BA76513D}">
      <dsp:nvSpPr>
        <dsp:cNvPr id="0" name=""/>
        <dsp:cNvSpPr/>
      </dsp:nvSpPr>
      <dsp:spPr>
        <a:xfrm>
          <a:off x="4303346" y="1965534"/>
          <a:ext cx="1102565" cy="735043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Accounts</a:t>
          </a:r>
        </a:p>
      </dsp:txBody>
      <dsp:txXfrm>
        <a:off x="4324875" y="1987063"/>
        <a:ext cx="1059507" cy="691985"/>
      </dsp:txXfrm>
    </dsp:sp>
    <dsp:sp modelId="{5CC017DE-DA68-4005-B65C-358F9A60ABB9}">
      <dsp:nvSpPr>
        <dsp:cNvPr id="0" name=""/>
        <dsp:cNvSpPr/>
      </dsp:nvSpPr>
      <dsp:spPr>
        <a:xfrm>
          <a:off x="3421294" y="1671516"/>
          <a:ext cx="2866670" cy="2940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008"/>
              </a:lnTo>
              <a:lnTo>
                <a:pt x="2866670" y="147008"/>
              </a:lnTo>
              <a:lnTo>
                <a:pt x="2866670" y="2940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4713DC-69B3-46E4-97F5-E9E5FCF39510}">
      <dsp:nvSpPr>
        <dsp:cNvPr id="0" name=""/>
        <dsp:cNvSpPr/>
      </dsp:nvSpPr>
      <dsp:spPr>
        <a:xfrm>
          <a:off x="5736681" y="1965534"/>
          <a:ext cx="1102565" cy="735043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Search</a:t>
          </a:r>
        </a:p>
      </dsp:txBody>
      <dsp:txXfrm>
        <a:off x="5758210" y="1987063"/>
        <a:ext cx="1059507" cy="6919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7ACC6A-8DF2-4E48-B6D2-9A3F79C7AC19}">
      <dsp:nvSpPr>
        <dsp:cNvPr id="0" name=""/>
        <dsp:cNvSpPr/>
      </dsp:nvSpPr>
      <dsp:spPr>
        <a:xfrm>
          <a:off x="2870011" y="936473"/>
          <a:ext cx="1102565" cy="735043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CRM</a:t>
          </a:r>
        </a:p>
      </dsp:txBody>
      <dsp:txXfrm>
        <a:off x="2891540" y="958002"/>
        <a:ext cx="1059507" cy="691985"/>
      </dsp:txXfrm>
    </dsp:sp>
    <dsp:sp modelId="{AE3D7AB1-0D05-45A5-9A69-A1D9F1B22482}">
      <dsp:nvSpPr>
        <dsp:cNvPr id="0" name=""/>
        <dsp:cNvSpPr/>
      </dsp:nvSpPr>
      <dsp:spPr>
        <a:xfrm>
          <a:off x="554623" y="1671516"/>
          <a:ext cx="2866670" cy="294017"/>
        </a:xfrm>
        <a:custGeom>
          <a:avLst/>
          <a:gdLst/>
          <a:ahLst/>
          <a:cxnLst/>
          <a:rect l="0" t="0" r="0" b="0"/>
          <a:pathLst>
            <a:path>
              <a:moveTo>
                <a:pt x="2866670" y="0"/>
              </a:moveTo>
              <a:lnTo>
                <a:pt x="2866670" y="147008"/>
              </a:lnTo>
              <a:lnTo>
                <a:pt x="0" y="147008"/>
              </a:lnTo>
              <a:lnTo>
                <a:pt x="0" y="2940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725CA1-E207-49A6-A143-52B03AA4A6D3}">
      <dsp:nvSpPr>
        <dsp:cNvPr id="0" name=""/>
        <dsp:cNvSpPr/>
      </dsp:nvSpPr>
      <dsp:spPr>
        <a:xfrm>
          <a:off x="3341" y="1965534"/>
          <a:ext cx="1102565" cy="735043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Home</a:t>
          </a:r>
        </a:p>
      </dsp:txBody>
      <dsp:txXfrm>
        <a:off x="24870" y="1987063"/>
        <a:ext cx="1059507" cy="691985"/>
      </dsp:txXfrm>
    </dsp:sp>
    <dsp:sp modelId="{2CF87E20-B812-4790-B27B-AF884E50E288}">
      <dsp:nvSpPr>
        <dsp:cNvPr id="0" name=""/>
        <dsp:cNvSpPr/>
      </dsp:nvSpPr>
      <dsp:spPr>
        <a:xfrm>
          <a:off x="1987958" y="1671516"/>
          <a:ext cx="1433335" cy="294017"/>
        </a:xfrm>
        <a:custGeom>
          <a:avLst/>
          <a:gdLst/>
          <a:ahLst/>
          <a:cxnLst/>
          <a:rect l="0" t="0" r="0" b="0"/>
          <a:pathLst>
            <a:path>
              <a:moveTo>
                <a:pt x="1433335" y="0"/>
              </a:moveTo>
              <a:lnTo>
                <a:pt x="1433335" y="147008"/>
              </a:lnTo>
              <a:lnTo>
                <a:pt x="0" y="147008"/>
              </a:lnTo>
              <a:lnTo>
                <a:pt x="0" y="2940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1A069D-21F7-4AFB-922C-591671B78B00}">
      <dsp:nvSpPr>
        <dsp:cNvPr id="0" name=""/>
        <dsp:cNvSpPr/>
      </dsp:nvSpPr>
      <dsp:spPr>
        <a:xfrm>
          <a:off x="1436676" y="1965534"/>
          <a:ext cx="1102565" cy="735043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Cases	</a:t>
          </a:r>
        </a:p>
      </dsp:txBody>
      <dsp:txXfrm>
        <a:off x="1458205" y="1987063"/>
        <a:ext cx="1059507" cy="691985"/>
      </dsp:txXfrm>
    </dsp:sp>
    <dsp:sp modelId="{51C010B9-0B66-43A1-8253-BA35A139EE4D}">
      <dsp:nvSpPr>
        <dsp:cNvPr id="0" name=""/>
        <dsp:cNvSpPr/>
      </dsp:nvSpPr>
      <dsp:spPr>
        <a:xfrm>
          <a:off x="3375574" y="1671516"/>
          <a:ext cx="91440" cy="2940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40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807395-CDD2-4CEC-9B0F-4446F3ED0BAC}">
      <dsp:nvSpPr>
        <dsp:cNvPr id="0" name=""/>
        <dsp:cNvSpPr/>
      </dsp:nvSpPr>
      <dsp:spPr>
        <a:xfrm>
          <a:off x="2870011" y="1965534"/>
          <a:ext cx="1102565" cy="735043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Dashboards</a:t>
          </a:r>
        </a:p>
      </dsp:txBody>
      <dsp:txXfrm>
        <a:off x="2891540" y="1987063"/>
        <a:ext cx="1059507" cy="691985"/>
      </dsp:txXfrm>
    </dsp:sp>
    <dsp:sp modelId="{F27FC9A6-347A-479B-9DD2-442006BE6C2F}">
      <dsp:nvSpPr>
        <dsp:cNvPr id="0" name=""/>
        <dsp:cNvSpPr/>
      </dsp:nvSpPr>
      <dsp:spPr>
        <a:xfrm>
          <a:off x="3421294" y="1671516"/>
          <a:ext cx="1433335" cy="2940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008"/>
              </a:lnTo>
              <a:lnTo>
                <a:pt x="1433335" y="147008"/>
              </a:lnTo>
              <a:lnTo>
                <a:pt x="1433335" y="2940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024442-C439-4B62-8480-7902BA76513D}">
      <dsp:nvSpPr>
        <dsp:cNvPr id="0" name=""/>
        <dsp:cNvSpPr/>
      </dsp:nvSpPr>
      <dsp:spPr>
        <a:xfrm>
          <a:off x="4303346" y="1965534"/>
          <a:ext cx="1102565" cy="735043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Accounts</a:t>
          </a:r>
        </a:p>
      </dsp:txBody>
      <dsp:txXfrm>
        <a:off x="4324875" y="1987063"/>
        <a:ext cx="1059507" cy="691985"/>
      </dsp:txXfrm>
    </dsp:sp>
    <dsp:sp modelId="{5CC017DE-DA68-4005-B65C-358F9A60ABB9}">
      <dsp:nvSpPr>
        <dsp:cNvPr id="0" name=""/>
        <dsp:cNvSpPr/>
      </dsp:nvSpPr>
      <dsp:spPr>
        <a:xfrm>
          <a:off x="3421294" y="1671516"/>
          <a:ext cx="2866670" cy="2940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008"/>
              </a:lnTo>
              <a:lnTo>
                <a:pt x="2866670" y="147008"/>
              </a:lnTo>
              <a:lnTo>
                <a:pt x="2866670" y="2940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4713DC-69B3-46E4-97F5-E9E5FCF39510}">
      <dsp:nvSpPr>
        <dsp:cNvPr id="0" name=""/>
        <dsp:cNvSpPr/>
      </dsp:nvSpPr>
      <dsp:spPr>
        <a:xfrm>
          <a:off x="5736681" y="1965534"/>
          <a:ext cx="1102565" cy="735043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Search</a:t>
          </a:r>
        </a:p>
      </dsp:txBody>
      <dsp:txXfrm>
        <a:off x="5758210" y="1987063"/>
        <a:ext cx="1059507" cy="69198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7ACC6A-8DF2-4E48-B6D2-9A3F79C7AC19}">
      <dsp:nvSpPr>
        <dsp:cNvPr id="0" name=""/>
        <dsp:cNvSpPr/>
      </dsp:nvSpPr>
      <dsp:spPr>
        <a:xfrm>
          <a:off x="2870011" y="936473"/>
          <a:ext cx="1102565" cy="735043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CRM</a:t>
          </a:r>
        </a:p>
      </dsp:txBody>
      <dsp:txXfrm>
        <a:off x="2891540" y="958002"/>
        <a:ext cx="1059507" cy="691985"/>
      </dsp:txXfrm>
    </dsp:sp>
    <dsp:sp modelId="{AE3D7AB1-0D05-45A5-9A69-A1D9F1B22482}">
      <dsp:nvSpPr>
        <dsp:cNvPr id="0" name=""/>
        <dsp:cNvSpPr/>
      </dsp:nvSpPr>
      <dsp:spPr>
        <a:xfrm>
          <a:off x="554623" y="1671516"/>
          <a:ext cx="2866670" cy="294017"/>
        </a:xfrm>
        <a:custGeom>
          <a:avLst/>
          <a:gdLst/>
          <a:ahLst/>
          <a:cxnLst/>
          <a:rect l="0" t="0" r="0" b="0"/>
          <a:pathLst>
            <a:path>
              <a:moveTo>
                <a:pt x="2866670" y="0"/>
              </a:moveTo>
              <a:lnTo>
                <a:pt x="2866670" y="147008"/>
              </a:lnTo>
              <a:lnTo>
                <a:pt x="0" y="147008"/>
              </a:lnTo>
              <a:lnTo>
                <a:pt x="0" y="2940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725CA1-E207-49A6-A143-52B03AA4A6D3}">
      <dsp:nvSpPr>
        <dsp:cNvPr id="0" name=""/>
        <dsp:cNvSpPr/>
      </dsp:nvSpPr>
      <dsp:spPr>
        <a:xfrm>
          <a:off x="3341" y="1965534"/>
          <a:ext cx="1102565" cy="735043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Home</a:t>
          </a:r>
        </a:p>
      </dsp:txBody>
      <dsp:txXfrm>
        <a:off x="24870" y="1987063"/>
        <a:ext cx="1059507" cy="691985"/>
      </dsp:txXfrm>
    </dsp:sp>
    <dsp:sp modelId="{2CF87E20-B812-4790-B27B-AF884E50E288}">
      <dsp:nvSpPr>
        <dsp:cNvPr id="0" name=""/>
        <dsp:cNvSpPr/>
      </dsp:nvSpPr>
      <dsp:spPr>
        <a:xfrm>
          <a:off x="1987958" y="1671516"/>
          <a:ext cx="1433335" cy="294017"/>
        </a:xfrm>
        <a:custGeom>
          <a:avLst/>
          <a:gdLst/>
          <a:ahLst/>
          <a:cxnLst/>
          <a:rect l="0" t="0" r="0" b="0"/>
          <a:pathLst>
            <a:path>
              <a:moveTo>
                <a:pt x="1433335" y="0"/>
              </a:moveTo>
              <a:lnTo>
                <a:pt x="1433335" y="147008"/>
              </a:lnTo>
              <a:lnTo>
                <a:pt x="0" y="147008"/>
              </a:lnTo>
              <a:lnTo>
                <a:pt x="0" y="2940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1A069D-21F7-4AFB-922C-591671B78B00}">
      <dsp:nvSpPr>
        <dsp:cNvPr id="0" name=""/>
        <dsp:cNvSpPr/>
      </dsp:nvSpPr>
      <dsp:spPr>
        <a:xfrm>
          <a:off x="1436676" y="1965534"/>
          <a:ext cx="1102565" cy="735043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Cases	</a:t>
          </a:r>
        </a:p>
      </dsp:txBody>
      <dsp:txXfrm>
        <a:off x="1458205" y="1987063"/>
        <a:ext cx="1059507" cy="691985"/>
      </dsp:txXfrm>
    </dsp:sp>
    <dsp:sp modelId="{51C010B9-0B66-43A1-8253-BA35A139EE4D}">
      <dsp:nvSpPr>
        <dsp:cNvPr id="0" name=""/>
        <dsp:cNvSpPr/>
      </dsp:nvSpPr>
      <dsp:spPr>
        <a:xfrm>
          <a:off x="3375574" y="1671516"/>
          <a:ext cx="91440" cy="2940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40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807395-CDD2-4CEC-9B0F-4446F3ED0BAC}">
      <dsp:nvSpPr>
        <dsp:cNvPr id="0" name=""/>
        <dsp:cNvSpPr/>
      </dsp:nvSpPr>
      <dsp:spPr>
        <a:xfrm>
          <a:off x="2870011" y="1965534"/>
          <a:ext cx="1102565" cy="735043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Dashboards</a:t>
          </a:r>
        </a:p>
      </dsp:txBody>
      <dsp:txXfrm>
        <a:off x="2891540" y="1987063"/>
        <a:ext cx="1059507" cy="691985"/>
      </dsp:txXfrm>
    </dsp:sp>
    <dsp:sp modelId="{F27FC9A6-347A-479B-9DD2-442006BE6C2F}">
      <dsp:nvSpPr>
        <dsp:cNvPr id="0" name=""/>
        <dsp:cNvSpPr/>
      </dsp:nvSpPr>
      <dsp:spPr>
        <a:xfrm>
          <a:off x="3421294" y="1671516"/>
          <a:ext cx="1433335" cy="2940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008"/>
              </a:lnTo>
              <a:lnTo>
                <a:pt x="1433335" y="147008"/>
              </a:lnTo>
              <a:lnTo>
                <a:pt x="1433335" y="2940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024442-C439-4B62-8480-7902BA76513D}">
      <dsp:nvSpPr>
        <dsp:cNvPr id="0" name=""/>
        <dsp:cNvSpPr/>
      </dsp:nvSpPr>
      <dsp:spPr>
        <a:xfrm>
          <a:off x="4303346" y="1965534"/>
          <a:ext cx="1102565" cy="735043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Accounts</a:t>
          </a:r>
        </a:p>
      </dsp:txBody>
      <dsp:txXfrm>
        <a:off x="4324875" y="1987063"/>
        <a:ext cx="1059507" cy="691985"/>
      </dsp:txXfrm>
    </dsp:sp>
    <dsp:sp modelId="{5CC017DE-DA68-4005-B65C-358F9A60ABB9}">
      <dsp:nvSpPr>
        <dsp:cNvPr id="0" name=""/>
        <dsp:cNvSpPr/>
      </dsp:nvSpPr>
      <dsp:spPr>
        <a:xfrm>
          <a:off x="3421294" y="1671516"/>
          <a:ext cx="2866670" cy="2940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008"/>
              </a:lnTo>
              <a:lnTo>
                <a:pt x="2866670" y="147008"/>
              </a:lnTo>
              <a:lnTo>
                <a:pt x="2866670" y="2940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4713DC-69B3-46E4-97F5-E9E5FCF39510}">
      <dsp:nvSpPr>
        <dsp:cNvPr id="0" name=""/>
        <dsp:cNvSpPr/>
      </dsp:nvSpPr>
      <dsp:spPr>
        <a:xfrm>
          <a:off x="5736681" y="1965534"/>
          <a:ext cx="1102565" cy="735043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Search</a:t>
          </a:r>
        </a:p>
      </dsp:txBody>
      <dsp:txXfrm>
        <a:off x="5758210" y="1987063"/>
        <a:ext cx="1059507" cy="69198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7ACC6A-8DF2-4E48-B6D2-9A3F79C7AC19}">
      <dsp:nvSpPr>
        <dsp:cNvPr id="0" name=""/>
        <dsp:cNvSpPr/>
      </dsp:nvSpPr>
      <dsp:spPr>
        <a:xfrm>
          <a:off x="2870011" y="936473"/>
          <a:ext cx="1102565" cy="735043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CRM</a:t>
          </a:r>
        </a:p>
      </dsp:txBody>
      <dsp:txXfrm>
        <a:off x="2891540" y="958002"/>
        <a:ext cx="1059507" cy="691985"/>
      </dsp:txXfrm>
    </dsp:sp>
    <dsp:sp modelId="{AE3D7AB1-0D05-45A5-9A69-A1D9F1B22482}">
      <dsp:nvSpPr>
        <dsp:cNvPr id="0" name=""/>
        <dsp:cNvSpPr/>
      </dsp:nvSpPr>
      <dsp:spPr>
        <a:xfrm>
          <a:off x="554623" y="1671516"/>
          <a:ext cx="2866670" cy="294017"/>
        </a:xfrm>
        <a:custGeom>
          <a:avLst/>
          <a:gdLst/>
          <a:ahLst/>
          <a:cxnLst/>
          <a:rect l="0" t="0" r="0" b="0"/>
          <a:pathLst>
            <a:path>
              <a:moveTo>
                <a:pt x="2866670" y="0"/>
              </a:moveTo>
              <a:lnTo>
                <a:pt x="2866670" y="147008"/>
              </a:lnTo>
              <a:lnTo>
                <a:pt x="0" y="147008"/>
              </a:lnTo>
              <a:lnTo>
                <a:pt x="0" y="2940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725CA1-E207-49A6-A143-52B03AA4A6D3}">
      <dsp:nvSpPr>
        <dsp:cNvPr id="0" name=""/>
        <dsp:cNvSpPr/>
      </dsp:nvSpPr>
      <dsp:spPr>
        <a:xfrm>
          <a:off x="3341" y="1965534"/>
          <a:ext cx="1102565" cy="735043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Home</a:t>
          </a:r>
        </a:p>
      </dsp:txBody>
      <dsp:txXfrm>
        <a:off x="24870" y="1987063"/>
        <a:ext cx="1059507" cy="691985"/>
      </dsp:txXfrm>
    </dsp:sp>
    <dsp:sp modelId="{2CF87E20-B812-4790-B27B-AF884E50E288}">
      <dsp:nvSpPr>
        <dsp:cNvPr id="0" name=""/>
        <dsp:cNvSpPr/>
      </dsp:nvSpPr>
      <dsp:spPr>
        <a:xfrm>
          <a:off x="1987958" y="1671516"/>
          <a:ext cx="1433335" cy="294017"/>
        </a:xfrm>
        <a:custGeom>
          <a:avLst/>
          <a:gdLst/>
          <a:ahLst/>
          <a:cxnLst/>
          <a:rect l="0" t="0" r="0" b="0"/>
          <a:pathLst>
            <a:path>
              <a:moveTo>
                <a:pt x="1433335" y="0"/>
              </a:moveTo>
              <a:lnTo>
                <a:pt x="1433335" y="147008"/>
              </a:lnTo>
              <a:lnTo>
                <a:pt x="0" y="147008"/>
              </a:lnTo>
              <a:lnTo>
                <a:pt x="0" y="2940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1A069D-21F7-4AFB-922C-591671B78B00}">
      <dsp:nvSpPr>
        <dsp:cNvPr id="0" name=""/>
        <dsp:cNvSpPr/>
      </dsp:nvSpPr>
      <dsp:spPr>
        <a:xfrm>
          <a:off x="1436676" y="1965534"/>
          <a:ext cx="1102565" cy="735043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Cases	</a:t>
          </a:r>
        </a:p>
      </dsp:txBody>
      <dsp:txXfrm>
        <a:off x="1458205" y="1987063"/>
        <a:ext cx="1059507" cy="691985"/>
      </dsp:txXfrm>
    </dsp:sp>
    <dsp:sp modelId="{51C010B9-0B66-43A1-8253-BA35A139EE4D}">
      <dsp:nvSpPr>
        <dsp:cNvPr id="0" name=""/>
        <dsp:cNvSpPr/>
      </dsp:nvSpPr>
      <dsp:spPr>
        <a:xfrm>
          <a:off x="3375574" y="1671516"/>
          <a:ext cx="91440" cy="2940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40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807395-CDD2-4CEC-9B0F-4446F3ED0BAC}">
      <dsp:nvSpPr>
        <dsp:cNvPr id="0" name=""/>
        <dsp:cNvSpPr/>
      </dsp:nvSpPr>
      <dsp:spPr>
        <a:xfrm>
          <a:off x="2870011" y="1965534"/>
          <a:ext cx="1102565" cy="735043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Dashboards</a:t>
          </a:r>
        </a:p>
      </dsp:txBody>
      <dsp:txXfrm>
        <a:off x="2891540" y="1987063"/>
        <a:ext cx="1059507" cy="691985"/>
      </dsp:txXfrm>
    </dsp:sp>
    <dsp:sp modelId="{F27FC9A6-347A-479B-9DD2-442006BE6C2F}">
      <dsp:nvSpPr>
        <dsp:cNvPr id="0" name=""/>
        <dsp:cNvSpPr/>
      </dsp:nvSpPr>
      <dsp:spPr>
        <a:xfrm>
          <a:off x="3421294" y="1671516"/>
          <a:ext cx="1433335" cy="2940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008"/>
              </a:lnTo>
              <a:lnTo>
                <a:pt x="1433335" y="147008"/>
              </a:lnTo>
              <a:lnTo>
                <a:pt x="1433335" y="2940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024442-C439-4B62-8480-7902BA76513D}">
      <dsp:nvSpPr>
        <dsp:cNvPr id="0" name=""/>
        <dsp:cNvSpPr/>
      </dsp:nvSpPr>
      <dsp:spPr>
        <a:xfrm>
          <a:off x="4303346" y="1965534"/>
          <a:ext cx="1102565" cy="735043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Accounts</a:t>
          </a:r>
        </a:p>
      </dsp:txBody>
      <dsp:txXfrm>
        <a:off x="4324875" y="1987063"/>
        <a:ext cx="1059507" cy="691985"/>
      </dsp:txXfrm>
    </dsp:sp>
    <dsp:sp modelId="{5CC017DE-DA68-4005-B65C-358F9A60ABB9}">
      <dsp:nvSpPr>
        <dsp:cNvPr id="0" name=""/>
        <dsp:cNvSpPr/>
      </dsp:nvSpPr>
      <dsp:spPr>
        <a:xfrm>
          <a:off x="3421294" y="1671516"/>
          <a:ext cx="2866670" cy="2940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008"/>
              </a:lnTo>
              <a:lnTo>
                <a:pt x="2866670" y="147008"/>
              </a:lnTo>
              <a:lnTo>
                <a:pt x="2866670" y="2940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4713DC-69B3-46E4-97F5-E9E5FCF39510}">
      <dsp:nvSpPr>
        <dsp:cNvPr id="0" name=""/>
        <dsp:cNvSpPr/>
      </dsp:nvSpPr>
      <dsp:spPr>
        <a:xfrm>
          <a:off x="5736681" y="1965534"/>
          <a:ext cx="1102565" cy="735043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Search</a:t>
          </a:r>
        </a:p>
      </dsp:txBody>
      <dsp:txXfrm>
        <a:off x="5758210" y="1987063"/>
        <a:ext cx="1059507" cy="691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4F65E-437A-4858-B152-7E6BD6324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05A042-2167-446E-BB06-CD27AD558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93916-958C-4CA7-AA0F-080DB3740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661D-3FF8-44AD-865F-BB020FDC875E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A3B40-A72A-4FBB-9A0C-AB0D5740E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72223-9C6C-4B67-96F4-E827899B6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5CD5-0CF5-4E49-8ECF-28986D1C9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7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F1C74-4DFA-43B6-A07E-5ECC7747D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57B33-73A8-43EC-861A-0C4D22B14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AD51D-BAF3-4B84-9C37-434EA75ED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661D-3FF8-44AD-865F-BB020FDC875E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99E46-D0C2-4EF5-96C5-08BDE237B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05707-3313-40BC-80A7-39A6F1238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5CD5-0CF5-4E49-8ECF-28986D1C9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52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2E8593-46C8-4E0F-AE19-522B693B4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94CA5D-EDD1-476B-976F-68ECF7462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86684-A11E-4F54-9A73-66790677C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661D-3FF8-44AD-865F-BB020FDC875E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878E2-AB62-4626-8408-5EC24EFF2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5C1EB-6DBB-4521-868A-14164BF86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5CD5-0CF5-4E49-8ECF-28986D1C9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17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5EC6B-4FFE-4B77-AD18-A70E5DF5D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8E41F-7596-4FF7-9D42-C833691E1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1D87D-43C4-4447-BC4F-73C6979A4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661D-3FF8-44AD-865F-BB020FDC875E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C635D-CA30-4E78-91B5-1FB88CE66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5BED0-EE22-441B-AE0D-BA2216E7B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5CD5-0CF5-4E49-8ECF-28986D1C9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10083-E1E6-4553-966A-4E000E63D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E18CE-A2F7-49D3-8AA0-AD98BE14F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1BE58-522A-48E6-98F1-27691C3EC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661D-3FF8-44AD-865F-BB020FDC875E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FC84-E39D-432B-A996-73ACFC0C3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909AA-C89E-4FE8-AA0D-63FFD2E6B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5CD5-0CF5-4E49-8ECF-28986D1C9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01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7954F-377C-4372-AF90-69D39E079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61AEF-6C44-4052-81CF-09B86BBC7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4B80AF-E4D5-4CB1-B859-85D196B85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B533A-D9F8-43E0-99AB-CE1D41816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661D-3FF8-44AD-865F-BB020FDC875E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A3AB6-896F-43A4-AF15-E09B0509B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89515-FF91-46EC-A2AD-7758E070E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5CD5-0CF5-4E49-8ECF-28986D1C9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55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5478C-2F51-41C9-9A01-E6A75DAB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A0959-6DBA-4C5E-9D27-FE3D2EC34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28519F-7BEC-425D-83C0-EFFBE8E1F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94CFC1-4FC0-46B1-8C13-816FB36AE5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9827A-C9D6-472F-ABAB-A1C4FC4E64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BF3F2F-3CA9-41B9-A3CD-07064EDF8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661D-3FF8-44AD-865F-BB020FDC875E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E327F4-B79B-407B-B3B8-40E7AAB28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7C0DBB-3EDB-49B3-9885-CF595FBDF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5CD5-0CF5-4E49-8ECF-28986D1C9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78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CA95D-9A6C-41F2-8B4F-1BFBDD9D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BF2485-4FB0-4627-97AB-DF34EAF38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661D-3FF8-44AD-865F-BB020FDC875E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17925-2EE6-4CEA-82D9-8B25C061A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8D37E5-C447-4D5A-8541-52A803B26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5CD5-0CF5-4E49-8ECF-28986D1C9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89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4BA8EF-0A09-4C8D-94DB-3B2EAF8C7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661D-3FF8-44AD-865F-BB020FDC875E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801AB-31EF-4EE6-87A5-336A4AC74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2B94C-D81F-4FFF-A43E-A3B77F294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5CD5-0CF5-4E49-8ECF-28986D1C9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5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B1B4C-86BE-4B82-90B3-BFDDCD60A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5E411-D0F2-41F6-8486-4A89CBA55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812DB-C7CD-4FCD-A7D4-4043BE62E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FDDCE-9903-4AE4-90BC-972BF9043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661D-3FF8-44AD-865F-BB020FDC875E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3183A-A1E7-4E86-BFEC-218588B25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61BBB-F323-4625-AB2C-75659A9CB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5CD5-0CF5-4E49-8ECF-28986D1C9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3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7ABC7-D37F-40F5-9962-4DDB86884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12792F-E312-4B21-B59E-8192E40DBD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1115A-9F4A-4EDA-9DA0-C48C1F954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2DA85-1ED3-4326-BE06-E3BEC0D99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661D-3FF8-44AD-865F-BB020FDC875E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81987-CB33-402D-A18A-4E373A225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B0A54-65EE-4FA0-9ADB-DCE704987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5CD5-0CF5-4E49-8ECF-28986D1C9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98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2B011E-70BB-47C3-88A6-F54E10133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AC20C-7A00-4200-8724-F6E69883A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29934-1DD4-4136-8584-80BBD16347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B661D-3FF8-44AD-865F-BB020FDC875E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2162E-92EF-42E3-80CF-A3DBCC74F9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10D42-EB77-48B6-ABD6-55B6853BC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D5CD5-0CF5-4E49-8ECF-28986D1C9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Layout" Target="../diagrams/layout5.xml"/><Relationship Id="rId7" Type="http://schemas.openxmlformats.org/officeDocument/2006/relationships/image" Target="../media/image4.png"/><Relationship Id="rId12" Type="http://schemas.microsoft.com/office/2007/relationships/diagramDrawing" Target="../diagrams/drawing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11" Type="http://schemas.openxmlformats.org/officeDocument/2006/relationships/diagramColors" Target="../diagrams/colors6.xml"/><Relationship Id="rId5" Type="http://schemas.openxmlformats.org/officeDocument/2006/relationships/diagramColors" Target="../diagrams/colors5.xml"/><Relationship Id="rId10" Type="http://schemas.openxmlformats.org/officeDocument/2006/relationships/diagramQuickStyle" Target="../diagrams/quickStyle6.xml"/><Relationship Id="rId4" Type="http://schemas.openxmlformats.org/officeDocument/2006/relationships/diagramQuickStyle" Target="../diagrams/quickStyle5.xml"/><Relationship Id="rId9" Type="http://schemas.openxmlformats.org/officeDocument/2006/relationships/diagramLayout" Target="../diagrams/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9D8643D-136C-4E60-8DF0-768FCBB5BDEE}"/>
              </a:ext>
            </a:extLst>
          </p:cNvPr>
          <p:cNvGraphicFramePr/>
          <p:nvPr/>
        </p:nvGraphicFramePr>
        <p:xfrm>
          <a:off x="3061697" y="205484"/>
          <a:ext cx="8763857" cy="48596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8858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781A12A-75BC-4119-A223-46F55142CD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58"/>
          <a:stretch/>
        </p:blipFill>
        <p:spPr>
          <a:xfrm>
            <a:off x="170832" y="423229"/>
            <a:ext cx="12021168" cy="5371395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C8C3AA4-4EDF-4A72-977B-A70B23518D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8759744"/>
              </p:ext>
            </p:extLst>
          </p:nvPr>
        </p:nvGraphicFramePr>
        <p:xfrm>
          <a:off x="4839127" y="-123289"/>
          <a:ext cx="6842588" cy="3637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85534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4145680-97CC-4C11-A5D5-1AEA604D2F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68"/>
          <a:stretch/>
        </p:blipFill>
        <p:spPr>
          <a:xfrm>
            <a:off x="47314" y="691649"/>
            <a:ext cx="12097372" cy="5195444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C8C3AA4-4EDF-4A72-977B-A70B23518D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5629921"/>
              </p:ext>
            </p:extLst>
          </p:nvPr>
        </p:nvGraphicFramePr>
        <p:xfrm>
          <a:off x="4417886" y="-347680"/>
          <a:ext cx="6842588" cy="3637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62392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D530CD0-EA2B-44EE-B138-65F6ABCD9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4" y="588906"/>
            <a:ext cx="12097372" cy="5639090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C8C3AA4-4EDF-4A72-977B-A70B23518D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7541134"/>
              </p:ext>
            </p:extLst>
          </p:nvPr>
        </p:nvGraphicFramePr>
        <p:xfrm>
          <a:off x="4798031" y="0"/>
          <a:ext cx="6842588" cy="3637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14811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C8C3AA4-4EDF-4A72-977B-A70B23518D27}"/>
              </a:ext>
            </a:extLst>
          </p:cNvPr>
          <p:cNvGraphicFramePr/>
          <p:nvPr/>
        </p:nvGraphicFramePr>
        <p:xfrm>
          <a:off x="4767208" y="0"/>
          <a:ext cx="6842588" cy="3637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5FCA689-3163-4F7E-BDC3-3B93BB350FC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39"/>
          <a:stretch/>
        </p:blipFill>
        <p:spPr>
          <a:xfrm>
            <a:off x="47314" y="609455"/>
            <a:ext cx="12097372" cy="5236541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1CDFF0A-4B39-4056-9FFE-7275158A87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9730058"/>
              </p:ext>
            </p:extLst>
          </p:nvPr>
        </p:nvGraphicFramePr>
        <p:xfrm>
          <a:off x="4798031" y="0"/>
          <a:ext cx="6842588" cy="3637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220536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B0FA89A-0D00-41DC-BCA1-BF81E75703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" t="74" r="-782" b="8112"/>
          <a:stretch/>
        </p:blipFill>
        <p:spPr>
          <a:xfrm>
            <a:off x="47314" y="836415"/>
            <a:ext cx="12144686" cy="5185170"/>
          </a:xfrm>
          <a:prstGeom prst="rect">
            <a:avLst/>
          </a:prstGeom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28658EF-4E86-4ACF-B3FC-50C8974FC8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9614738"/>
              </p:ext>
            </p:extLst>
          </p:nvPr>
        </p:nvGraphicFramePr>
        <p:xfrm>
          <a:off x="4798031" y="0"/>
          <a:ext cx="6842588" cy="3637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20745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49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HUmana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Warren Beck</dc:creator>
  <cp:lastModifiedBy>Warren Beck</cp:lastModifiedBy>
  <cp:revision>1</cp:revision>
  <dcterms:created xsi:type="dcterms:W3CDTF">2022-08-11T22:40:10Z</dcterms:created>
  <dcterms:modified xsi:type="dcterms:W3CDTF">2022-08-11T23:01:38Z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2b6c078-73cb-4371-8a5b-e9fc18accbf8_Enabled">
    <vt:lpwstr>true</vt:lpwstr>
  </property>
  <property fmtid="{D5CDD505-2E9C-101B-9397-08002B2CF9AE}" pid="3" name="MSIP_Label_e2b6c078-73cb-4371-8a5b-e9fc18accbf8_SetDate">
    <vt:lpwstr>2022-08-11T22:40:10Z</vt:lpwstr>
  </property>
  <property fmtid="{D5CDD505-2E9C-101B-9397-08002B2CF9AE}" pid="4" name="MSIP_Label_e2b6c078-73cb-4371-8a5b-e9fc18accbf8_Method">
    <vt:lpwstr>Standard</vt:lpwstr>
  </property>
  <property fmtid="{D5CDD505-2E9C-101B-9397-08002B2CF9AE}" pid="5" name="MSIP_Label_e2b6c078-73cb-4371-8a5b-e9fc18accbf8_Name">
    <vt:lpwstr>INTERNAL</vt:lpwstr>
  </property>
  <property fmtid="{D5CDD505-2E9C-101B-9397-08002B2CF9AE}" pid="6" name="MSIP_Label_e2b6c078-73cb-4371-8a5b-e9fc18accbf8_SiteId">
    <vt:lpwstr>56c62bbe-8598-4b85-9e51-1ca753fa50f2</vt:lpwstr>
  </property>
  <property fmtid="{D5CDD505-2E9C-101B-9397-08002B2CF9AE}" pid="7" name="MSIP_Label_e2b6c078-73cb-4371-8a5b-e9fc18accbf8_ActionId">
    <vt:lpwstr>09cc208f-043f-4108-8700-a4e9864562c4</vt:lpwstr>
  </property>
  <property fmtid="{D5CDD505-2E9C-101B-9397-08002B2CF9AE}" pid="8" name="MSIP_Label_e2b6c078-73cb-4371-8a5b-e9fc18accbf8_ContentBits">
    <vt:lpwstr>0</vt:lpwstr>
  </property>
  <property fmtid="{D5CDD505-2E9C-101B-9397-08002B2CF9AE}" pid="9" name="ArticulateGUID">
    <vt:lpwstr>A55FA482-32DD-45F1-8BFD-CBD0ABD3835E</vt:lpwstr>
  </property>
  <property fmtid="{D5CDD505-2E9C-101B-9397-08002B2CF9AE}" pid="10" name="ArticulatePath">
    <vt:lpwstr>Presentation5</vt:lpwstr>
  </property>
</Properties>
</file>