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51AF-2561-4645-A192-0B8A4048E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E9EFD-8512-476C-AAEC-A1D9DC473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316E-4DB9-46BE-92F3-7A80B487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FA6D-3AEF-4F83-A29C-8BF1D522BC0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503D3-A853-4B04-8AAE-00E98E8D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601F0-97AD-4F65-A9FF-306F4B95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E076-B729-4777-9BFA-C7DFA48D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42B1-761B-4A67-B035-4C117806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AF89B-30A1-47E9-AD81-9600E107B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69573-C216-4142-A2A9-5B71206E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FA6D-3AEF-4F83-A29C-8BF1D522BC0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97078-CC85-4CE1-BCAF-8307DD47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29067-1DFB-4503-9530-3C3BAB9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E076-B729-4777-9BFA-C7DFA48D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5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AFCA9-2E1A-4330-AC02-66830F23D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538B5-A9A7-4D39-9D7B-E83BE9559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3D822-76B4-4C9A-A5FA-B759BE55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FA6D-3AEF-4F83-A29C-8BF1D522BC0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4323-72CC-4C0E-A106-9C117B7F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1410-F1F1-4C18-8DB0-91A9525C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E076-B729-4777-9BFA-C7DFA48D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3929-C8F1-494E-A2A2-AF203804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8FB1-E06F-4690-A526-ED84500E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740B3-4121-49FE-A97D-88A0BDB0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FA6D-3AEF-4F83-A29C-8BF1D522BC0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01A0C-6CEC-4E9B-9829-B61054A6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E282-0282-488A-AE1C-96B8917E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E076-B729-4777-9BFA-C7DFA48D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3CC-0B28-44D5-9B3A-06BC6E23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12AEA-684E-46DD-9E21-90481B2E0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AE4B-CE0B-425F-B2C2-BF3EF823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FA6D-3AEF-4F83-A29C-8BF1D522BC0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035DA-D7B0-4411-A50D-C8A01E74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2772-A37E-41CE-ABB4-58BDACE5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E076-B729-4777-9BFA-C7DFA48D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EC5B-79DB-47BC-BC00-39C5B3B5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8E4D0-E8AC-4DF0-B0C4-A613A8FB7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3C227-B3B3-4B22-B9B6-23D61A60C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300B5-225B-41D6-A20A-601A9144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FA6D-3AEF-4F83-A29C-8BF1D522BC0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EC88-E8E5-4B70-856C-934DC3B9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4E167-6B1A-441E-9FF5-6C6F36ED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E076-B729-4777-9BFA-C7DFA48D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1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E456-5D4D-4589-8B0E-AA17930E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DD88C-480F-437C-85D1-C7FC11A58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78807-1BC4-4843-9C25-BD0EBD33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78C30-7C02-4C9A-A05C-553662597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268B3-7F1A-4C56-A94E-ACABDF139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5BCC1-7B15-4701-951A-38EB467A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FA6D-3AEF-4F83-A29C-8BF1D522BC0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8525F-5DC5-47E6-AEC6-427B0F45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DD97D-3EC6-4785-B41D-49ED822C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E076-B729-4777-9BFA-C7DFA48D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9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F88E-545C-4FBB-BAFC-6E64001A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BCD9A-CD9D-4A0C-94B8-6D6290B0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FA6D-3AEF-4F83-A29C-8BF1D522BC0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21B40-2CC2-4C22-86B3-CB86A381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D6EFE-E1F9-44E4-A5D4-6DBC1EF5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E076-B729-4777-9BFA-C7DFA48D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3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A5AA2-3271-4BC5-92D0-9B5500AF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FA6D-3AEF-4F83-A29C-8BF1D522BC0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C04E0-C425-4844-9277-1CB0E8A3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02F65-0241-47EE-948E-67BE31AD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E076-B729-4777-9BFA-C7DFA48D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2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DD44-FE62-412A-AF24-B9354D8B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C284-8A44-4842-8C32-4A1B35BDF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85304-6BA8-45E5-91E6-B505F562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2E34E-A6C1-4CD4-B5A9-97388FE1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FA6D-3AEF-4F83-A29C-8BF1D522BC0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EB240-9C9F-4F50-A731-29699024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3EECB-6B1F-4E0F-A7D8-6132A71C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E076-B729-4777-9BFA-C7DFA48D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7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7295-5130-4EB8-BC49-BE6E7C93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C8E65-9B1E-471E-897B-AAA8D0022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BC577-D712-4FA0-9A55-07D7DE198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9F5A7-E10A-458F-AAB5-CC9C82B8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FA6D-3AEF-4F83-A29C-8BF1D522BC0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BA790-B161-46B4-B342-AB6E4C05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BBFEF-23BC-427F-9A7F-84CEBFA5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E076-B729-4777-9BFA-C7DFA48D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E0A46-4A9A-4E93-A751-6D7ADC53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C10D6-C504-4248-91C0-281E7F6B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45E0B-8BC8-49AC-8D3F-D2B7E1EED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8FA6D-3AEF-4F83-A29C-8BF1D522BC0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366A-11FC-4975-8D56-B0309A497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64F5B-1E49-41CA-91B3-8C57A7C61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1E076-B729-4777-9BFA-C7DFA48D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9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97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HUmana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Beck</dc:creator>
  <cp:lastModifiedBy>Warren Beck</cp:lastModifiedBy>
  <cp:revision>1</cp:revision>
  <dcterms:created xsi:type="dcterms:W3CDTF">2022-08-12T13:22:57Z</dcterms:created>
  <dcterms:modified xsi:type="dcterms:W3CDTF">2022-08-12T13:23:58Z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2b6c078-73cb-4371-8a5b-e9fc18accbf8_Enabled">
    <vt:lpwstr>true</vt:lpwstr>
  </property>
  <property fmtid="{D5CDD505-2E9C-101B-9397-08002B2CF9AE}" pid="3" name="MSIP_Label_e2b6c078-73cb-4371-8a5b-e9fc18accbf8_SetDate">
    <vt:lpwstr>2022-08-12T13:22:57Z</vt:lpwstr>
  </property>
  <property fmtid="{D5CDD505-2E9C-101B-9397-08002B2CF9AE}" pid="4" name="MSIP_Label_e2b6c078-73cb-4371-8a5b-e9fc18accbf8_Method">
    <vt:lpwstr>Standard</vt:lpwstr>
  </property>
  <property fmtid="{D5CDD505-2E9C-101B-9397-08002B2CF9AE}" pid="5" name="MSIP_Label_e2b6c078-73cb-4371-8a5b-e9fc18accbf8_Name">
    <vt:lpwstr>INTERNAL</vt:lpwstr>
  </property>
  <property fmtid="{D5CDD505-2E9C-101B-9397-08002B2CF9AE}" pid="6" name="MSIP_Label_e2b6c078-73cb-4371-8a5b-e9fc18accbf8_SiteId">
    <vt:lpwstr>56c62bbe-8598-4b85-9e51-1ca753fa50f2</vt:lpwstr>
  </property>
  <property fmtid="{D5CDD505-2E9C-101B-9397-08002B2CF9AE}" pid="7" name="MSIP_Label_e2b6c078-73cb-4371-8a5b-e9fc18accbf8_ActionId">
    <vt:lpwstr>0831aa76-b74c-4fc8-be4a-ff86194a1d5b</vt:lpwstr>
  </property>
  <property fmtid="{D5CDD505-2E9C-101B-9397-08002B2CF9AE}" pid="8" name="MSIP_Label_e2b6c078-73cb-4371-8a5b-e9fc18accbf8_ContentBits">
    <vt:lpwstr>0</vt:lpwstr>
  </property>
</Properties>
</file>