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63" r:id="rId4"/>
    <p:sldId id="265" r:id="rId5"/>
    <p:sldId id="264" r:id="rId6"/>
    <p:sldId id="256" r:id="rId7"/>
    <p:sldId id="266" r:id="rId8"/>
    <p:sldId id="267" r:id="rId9"/>
    <p:sldId id="268" r:id="rId10"/>
    <p:sldId id="269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33F8-6C24-4077-9329-22EE8C80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5555-B6A3-4A30-B863-2596E0563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7447F-A24A-4DA2-8AD4-ABEE053E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42A03-C7F3-4CFF-A6DB-E15B1907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09FD-A09F-4470-B1A8-9EB9C925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00C8-9F55-433F-8CF5-E6115E1A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349AF-D16E-4587-9EB7-51D3AA36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C1C9-E552-4AC0-ADBD-8BAEF79D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AB22-EB02-44B4-A8AD-79B9144D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7677-2A0B-4DAB-B175-266D78B6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1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BCE91-A8E2-4F38-ABF7-0CD5ABE3D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3B29A-9156-4654-B4DE-8F4B68E4A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B3C9-0852-4E30-8EB4-750E7BE6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5843B-D1E1-48CC-ADB8-C2B9103C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C3B0-E2E6-4619-BCB3-7E06773A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3AA9-AD3C-4144-92AB-11563E7D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660E-A5D6-4DC9-8BFA-04261AF6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E76B-E48F-4F29-866C-F6A46336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BBA2-69CA-4F30-AAAE-F407164E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6662-E8D7-4E59-AB64-96394BA9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7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08BE-3555-4C98-9767-4C4782E2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43FD1-CF00-460B-A204-1ACC8E59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4950-6058-40EA-9B06-D72E4A00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CE9C-0ABA-4A36-82DB-DCC0C278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5BC9-1D32-4EE2-938F-26B849EC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3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3F4B-09DD-4417-91D8-76A143B4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684B-53CC-4D9A-AFBC-AA058F880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9DB89-9756-43A0-818E-F035F115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DD717-7E72-4E47-B1D6-B148FD4C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A2C8-E4C9-4A84-ACA1-9246B478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93B4-B7F7-4E47-BE34-A07FD329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8472-7F95-42C8-8C19-77DCC98B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4AEE3-3CBA-4A6F-A061-1EF51F11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1DF84-F205-4306-9E24-0DFFD884E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AF57F-9907-4D25-996F-382DA52AE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CD8E1-5B78-4D55-AB8A-7F7EE49A9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1AD13-237B-44CC-B4B6-F0DFE20E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8A0C9-EB1D-468B-95AC-ADCA5A0C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510EE-99E1-4163-81DC-AB23E6D8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429-B0FD-4471-A047-52B9BB63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420F0-1E31-47DD-AB85-0922E0C7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A2B9A-9B15-4E7F-B5BC-EBBA0A89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D200B-210C-4E37-A2E9-8A794E93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1311A-54F2-4D50-97FB-488D0CAB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38788-EF4F-4BD2-B6F8-58B7A338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962F9-9D57-48B1-90EC-8DC69BCD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DD8A-325D-4FF4-9CB2-C0F885EC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649C-C039-49E5-8696-A664763E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7A8D6-84BA-4454-943A-DDBE61AB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ABCC-365A-4243-9002-790A682C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B5D73-251B-4047-BA7B-4C6A26B7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51996-F5D5-49B5-AC5E-2139BC5B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CCB4-9881-43C2-939F-3E67FA3C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C1526-89D0-485F-B5E5-E55909666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34369-40E0-47D0-9EA7-60B6EBB29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DCCF0-0A3F-4BF6-9109-073737A6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52A8-FB3F-47AE-A785-415DA556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95A50-DCB6-414C-B380-2D2ACC02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177A0-211E-433E-820F-EB110C69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FD2A-736D-415E-BDED-F21575EB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4EBD-17E2-4B62-A757-B0B7C7038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0C24-D324-4D83-AB5C-7FF6AE473C8A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A955-6D5D-4409-90BF-ECEAB19E7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BF05-661A-4DB0-9F8C-53260E77D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3CD69D-085D-4A1B-9962-2DD499C18F65}"/>
              </a:ext>
            </a:extLst>
          </p:cNvPr>
          <p:cNvSpPr/>
          <p:nvPr/>
        </p:nvSpPr>
        <p:spPr>
          <a:xfrm>
            <a:off x="1098156" y="2397982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member’s 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A5C60-EEAC-4860-BED6-11674E210BD9}"/>
              </a:ext>
            </a:extLst>
          </p:cNvPr>
          <p:cNvSpPr/>
          <p:nvPr/>
        </p:nvSpPr>
        <p:spPr>
          <a:xfrm>
            <a:off x="1083644" y="2971296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Member Results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FF5AAF-D0E4-48B4-A2B7-136D70C783B2}"/>
              </a:ext>
            </a:extLst>
          </p:cNvPr>
          <p:cNvSpPr/>
          <p:nvPr/>
        </p:nvSpPr>
        <p:spPr>
          <a:xfrm>
            <a:off x="1083643" y="3526262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Quickfind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88D3E6-58E5-4F88-94B5-A0AA9FA1FCD7}"/>
              </a:ext>
            </a:extLst>
          </p:cNvPr>
          <p:cNvSpPr/>
          <p:nvPr/>
        </p:nvSpPr>
        <p:spPr>
          <a:xfrm>
            <a:off x="1083642" y="4081228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Verity Demographics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88E7A2-3C42-44DE-BB75-5A9DB3E31613}"/>
              </a:ext>
            </a:extLst>
          </p:cNvPr>
          <p:cNvSpPr/>
          <p:nvPr/>
        </p:nvSpPr>
        <p:spPr>
          <a:xfrm>
            <a:off x="1083642" y="4636194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Logging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E330F9-1EC4-43F6-BF83-AED62043B90A}"/>
              </a:ext>
            </a:extLst>
          </p:cNvPr>
          <p:cNvSpPr/>
          <p:nvPr/>
        </p:nvSpPr>
        <p:spPr>
          <a:xfrm>
            <a:off x="1098156" y="5182782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Plan Page</a:t>
            </a:r>
          </a:p>
        </p:txBody>
      </p:sp>
    </p:spTree>
    <p:extLst>
      <p:ext uri="{BB962C8B-B14F-4D97-AF65-F5344CB8AC3E}">
        <p14:creationId xmlns:p14="http://schemas.microsoft.com/office/powerpoint/2010/main" val="23303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6D111-4A61-477A-B352-AE0478C9F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1B654-FCFE-4C91-B186-12196410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E2B0A-8163-4990-BFB4-31A65C81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7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6F932-C2C6-45F7-A7C3-43987A90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3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78A1F-68DC-47E3-A1F3-69070A61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4F5CB3-CCBC-4BDF-9170-B34A1E82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306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5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E9FE22-236C-4E0E-AFBE-3F99BACA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CE980-015A-41FA-962F-DE25410A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9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B5656-2A4A-494A-BBD4-AD839B83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49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15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HUmana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Beck</dc:creator>
  <cp:lastModifiedBy>Warren Beck</cp:lastModifiedBy>
  <cp:revision>3</cp:revision>
  <dcterms:created xsi:type="dcterms:W3CDTF">2022-08-30T05:26:08Z</dcterms:created>
  <dcterms:modified xsi:type="dcterms:W3CDTF">2022-09-06T14:43:39Z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b6c078-73cb-4371-8a5b-e9fc18accbf8_Enabled">
    <vt:lpwstr>true</vt:lpwstr>
  </property>
  <property fmtid="{D5CDD505-2E9C-101B-9397-08002B2CF9AE}" pid="3" name="MSIP_Label_e2b6c078-73cb-4371-8a5b-e9fc18accbf8_SetDate">
    <vt:lpwstr>2022-08-30T05:26:08Z</vt:lpwstr>
  </property>
  <property fmtid="{D5CDD505-2E9C-101B-9397-08002B2CF9AE}" pid="4" name="MSIP_Label_e2b6c078-73cb-4371-8a5b-e9fc18accbf8_Method">
    <vt:lpwstr>Standard</vt:lpwstr>
  </property>
  <property fmtid="{D5CDD505-2E9C-101B-9397-08002B2CF9AE}" pid="5" name="MSIP_Label_e2b6c078-73cb-4371-8a5b-e9fc18accbf8_Name">
    <vt:lpwstr>INTERNAL</vt:lpwstr>
  </property>
  <property fmtid="{D5CDD505-2E9C-101B-9397-08002B2CF9AE}" pid="6" name="MSIP_Label_e2b6c078-73cb-4371-8a5b-e9fc18accbf8_SiteId">
    <vt:lpwstr>56c62bbe-8598-4b85-9e51-1ca753fa50f2</vt:lpwstr>
  </property>
  <property fmtid="{D5CDD505-2E9C-101B-9397-08002B2CF9AE}" pid="7" name="MSIP_Label_e2b6c078-73cb-4371-8a5b-e9fc18accbf8_ActionId">
    <vt:lpwstr>ca61e620-b632-4126-8e62-7230379e26b8</vt:lpwstr>
  </property>
  <property fmtid="{D5CDD505-2E9C-101B-9397-08002B2CF9AE}" pid="8" name="MSIP_Label_e2b6c078-73cb-4371-8a5b-e9fc18accbf8_ContentBits">
    <vt:lpwstr>0</vt:lpwstr>
  </property>
  <property fmtid="{D5CDD505-2E9C-101B-9397-08002B2CF9AE}" pid="9" name="ArticulateGUID">
    <vt:lpwstr>295EACA9-FD0C-4FA0-98CD-6E85F592639B</vt:lpwstr>
  </property>
  <property fmtid="{D5CDD505-2E9C-101B-9397-08002B2CF9AE}" pid="10" name="ArticulatePath">
    <vt:lpwstr>Presentation3</vt:lpwstr>
  </property>
</Properties>
</file>